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RXkZ1gTq5FX8AX119oMPT1SLi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072"/>
    <a:srgbClr val="379ED3"/>
    <a:srgbClr val="DD816C"/>
    <a:srgbClr val="2D7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/>
    <p:restoredTop sz="94694"/>
  </p:normalViewPr>
  <p:slideViewPr>
    <p:cSldViewPr snapToGrid="0">
      <p:cViewPr varScale="1">
        <p:scale>
          <a:sx n="161" d="100"/>
          <a:sy n="161" d="100"/>
        </p:scale>
        <p:origin x="392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328769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marL="457200" lvl="0" indent="-22860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3"/>
          </p:nvPr>
        </p:nvSpPr>
        <p:spPr>
          <a:xfrm>
            <a:off x="328769" y="3436891"/>
            <a:ext cx="3026003" cy="403106"/>
          </a:xfrm>
          <a:prstGeom prst="rect">
            <a:avLst/>
          </a:prstGeom>
          <a:solidFill>
            <a:srgbClr val="F37072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626" y="4416187"/>
            <a:ext cx="876153" cy="29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4">
            <a:alphaModFix/>
          </a:blip>
          <a:srcRect l="12639" t="25708" r="12616" b="25712"/>
          <a:stretch/>
        </p:blipFill>
        <p:spPr>
          <a:xfrm>
            <a:off x="417095" y="514662"/>
            <a:ext cx="3641558" cy="13314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>
            <a:solidFill>
              <a:srgbClr val="379E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0" y="848412"/>
            <a:ext cx="9144000" cy="4057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F37072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–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»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pic>
        <p:nvPicPr>
          <p:cNvPr id="19" name="Google Shape;19;p6"/>
          <p:cNvPicPr preferRelativeResize="0"/>
          <p:nvPr/>
        </p:nvPicPr>
        <p:blipFill rotWithShape="1">
          <a:blip r:embed="rId3">
            <a:alphaModFix/>
          </a:blip>
          <a:srcRect l="42576" t="43383" r="44795" b="44521"/>
          <a:stretch/>
        </p:blipFill>
        <p:spPr>
          <a:xfrm>
            <a:off x="7860637" y="4283538"/>
            <a:ext cx="1154784" cy="62216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3">
            <a:alphaModFix/>
          </a:blip>
          <a:srcRect l="12023" t="30302" r="12023" b="30298"/>
          <a:stretch/>
        </p:blipFill>
        <p:spPr>
          <a:xfrm>
            <a:off x="1457425" y="1662965"/>
            <a:ext cx="6229152" cy="18175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>
            <a:solidFill>
              <a:srgbClr val="379E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>
            <a:spLocks noGrp="1"/>
          </p:cNvSpPr>
          <p:nvPr>
            <p:ph type="body" idx="1"/>
          </p:nvPr>
        </p:nvSpPr>
        <p:spPr>
          <a:xfrm>
            <a:off x="26939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CA" sz="1600">
                <a:solidFill>
                  <a:schemeClr val="lt1"/>
                </a:solidFill>
              </a:rPr>
              <a:t>@</a:t>
            </a:r>
            <a:r>
              <a:rPr lang="en-CA" sz="1600" dirty="0" err="1">
                <a:solidFill>
                  <a:schemeClr val="lt1"/>
                </a:solidFill>
              </a:rPr>
              <a:t>twitterhandle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29" name="Google Shape;29;p1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CA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Title</a:t>
            </a:r>
            <a:endParaRPr sz="4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solidFill>
            <a:srgbClr val="F37072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/ Subtitle Here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1290405" y="6477936"/>
            <a:ext cx="1594309" cy="28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@twitter</a:t>
            </a:r>
            <a:endParaRPr sz="1200" b="1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CA"/>
              <a:t>Click to edit title</a:t>
            </a: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 dirty="0"/>
              <a:t>Click to edit text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F37072"/>
              </a:buClr>
              <a:buSzPts val="2400"/>
              <a:buChar char="–"/>
            </a:pPr>
            <a:r>
              <a:rPr lang="en-CA" dirty="0"/>
              <a:t>Second level</a:t>
            </a:r>
            <a:endParaRPr dirty="0"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F37072"/>
              </a:buClr>
              <a:buSzPts val="2000"/>
              <a:buChar char="•"/>
            </a:pPr>
            <a:r>
              <a:rPr lang="en-CA" dirty="0"/>
              <a:t>Third level</a:t>
            </a:r>
            <a:endParaRPr dirty="0"/>
          </a:p>
          <a:p>
            <a:pPr marL="1600200" lvl="3" indent="-228600" algn="l" rtl="0">
              <a:spcBef>
                <a:spcPts val="400"/>
              </a:spcBef>
              <a:spcAft>
                <a:spcPts val="0"/>
              </a:spcAft>
              <a:buClr>
                <a:srgbClr val="F37072"/>
              </a:buClr>
              <a:buSzPts val="2000"/>
              <a:buChar char="–"/>
            </a:pPr>
            <a:r>
              <a:rPr lang="en-CA" dirty="0"/>
              <a:t>Fourth level</a:t>
            </a:r>
            <a:endParaRPr dirty="0"/>
          </a:p>
          <a:p>
            <a:pPr marL="2057400" lvl="4" indent="-228600" algn="l" rtl="0">
              <a:spcBef>
                <a:spcPts val="400"/>
              </a:spcBef>
              <a:spcAft>
                <a:spcPts val="0"/>
              </a:spcAft>
              <a:buClr>
                <a:srgbClr val="F37072"/>
              </a:buClr>
              <a:buSzPts val="2000"/>
              <a:buChar char="»"/>
            </a:pPr>
            <a:r>
              <a:rPr lang="en-CA" dirty="0"/>
              <a:t>Fifth level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</Words>
  <Application>Microsoft Macintosh PowerPoint</Application>
  <PresentationFormat>On-screen Show (16:9)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2</cp:revision>
  <dcterms:created xsi:type="dcterms:W3CDTF">2015-04-06T18:30:18Z</dcterms:created>
  <dcterms:modified xsi:type="dcterms:W3CDTF">2023-12-12T20:46:25Z</dcterms:modified>
</cp:coreProperties>
</file>