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4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pApxX71pT5B5NkBMGHkhVx73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/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" type="body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b="1" i="0" sz="1200" u="none" cap="none" strike="noStrike">
              <a:solidFill>
                <a:srgbClr val="3EB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4">
            <a:alphaModFix/>
          </a:blip>
          <a:srcRect b="23262" l="15018" r="14409" t="24658"/>
          <a:stretch/>
        </p:blipFill>
        <p:spPr>
          <a:xfrm>
            <a:off x="6657340" y="314959"/>
            <a:ext cx="5308599" cy="22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/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B5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9"/>
          <p:cNvSpPr/>
          <p:nvPr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3EB5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9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b="1" i="0" sz="1200" u="none" cap="none" strike="noStrike">
              <a:solidFill>
                <a:srgbClr val="3EB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4">
            <a:alphaModFix/>
          </a:blip>
          <a:srcRect b="21609" l="15794" r="48993" t="26310"/>
          <a:stretch/>
        </p:blipFill>
        <p:spPr>
          <a:xfrm>
            <a:off x="11079317" y="66963"/>
            <a:ext cx="1021243" cy="86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B5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B5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/>
          <p:nvPr/>
        </p:nvSpPr>
        <p:spPr>
          <a:xfrm>
            <a:off x="0" y="6369507"/>
            <a:ext cx="12192000" cy="58545"/>
          </a:xfrm>
          <a:prstGeom prst="rect">
            <a:avLst/>
          </a:prstGeom>
          <a:solidFill>
            <a:srgbClr val="3EB5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/>
          <p:nvPr/>
        </p:nvSpPr>
        <p:spPr>
          <a:xfrm>
            <a:off x="104975" y="6494930"/>
            <a:ext cx="2799590" cy="24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b="1" i="0" sz="1200" u="none" cap="none" strike="noStrike">
              <a:solidFill>
                <a:srgbClr val="3EB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/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2541" y="6369413"/>
            <a:ext cx="5979459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0"/>
          <p:cNvPicPr preferRelativeResize="0"/>
          <p:nvPr/>
        </p:nvPicPr>
        <p:blipFill rotWithShape="1">
          <a:blip r:embed="rId4">
            <a:alphaModFix/>
          </a:blip>
          <a:srcRect b="21609" l="15794" r="48993" t="26310"/>
          <a:stretch/>
        </p:blipFill>
        <p:spPr>
          <a:xfrm>
            <a:off x="11079317" y="66963"/>
            <a:ext cx="1021243" cy="86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5576340" y="365125"/>
            <a:ext cx="5777459" cy="5451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3">
            <a:alphaModFix/>
          </a:blip>
          <a:srcRect b="23262" l="15018" r="14409" t="24658"/>
          <a:stretch/>
        </p:blipFill>
        <p:spPr>
          <a:xfrm>
            <a:off x="137934" y="249730"/>
            <a:ext cx="2724151" cy="114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2"/>
          <p:cNvSpPr/>
          <p:nvPr/>
        </p:nvSpPr>
        <p:spPr>
          <a:xfrm>
            <a:off x="0" y="5705171"/>
            <a:ext cx="12192000" cy="58545"/>
          </a:xfrm>
          <a:prstGeom prst="rect">
            <a:avLst/>
          </a:prstGeom>
          <a:solidFill>
            <a:srgbClr val="3EB5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b="1" i="0" sz="1200" u="none" cap="none" strike="noStrike">
              <a:solidFill>
                <a:srgbClr val="3EB5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3">
            <a:alphaModFix/>
          </a:blip>
          <a:srcRect b="0" l="1798" r="2879" t="0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2614153" y="6494930"/>
            <a:ext cx="6963695" cy="299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B54A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EB54A"/>
                </a:solidFill>
                <a:latin typeface="Arial"/>
                <a:ea typeface="Arial"/>
                <a:cs typeface="Arial"/>
                <a:sym typeface="Arial"/>
              </a:rPr>
              <a:t>#onesummit</a:t>
            </a:r>
            <a:endParaRPr b="1" i="0" sz="1200" u="none" cap="none" strike="noStrike">
              <a:solidFill>
                <a:srgbClr val="3EB5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5705171"/>
            <a:ext cx="12192000" cy="58545"/>
          </a:xfrm>
          <a:prstGeom prst="rect">
            <a:avLst/>
          </a:prstGeom>
          <a:solidFill>
            <a:srgbClr val="3EB5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2">
            <a:alphaModFix/>
          </a:blip>
          <a:srcRect b="0" l="1798" r="2879" t="0"/>
          <a:stretch/>
        </p:blipFill>
        <p:spPr>
          <a:xfrm>
            <a:off x="3246120" y="6015947"/>
            <a:ext cx="5699760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23262" l="15018" r="14409" t="24658"/>
          <a:stretch/>
        </p:blipFill>
        <p:spPr>
          <a:xfrm>
            <a:off x="1211802" y="839715"/>
            <a:ext cx="9404509" cy="395979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29660" y="6023330"/>
            <a:ext cx="5979459" cy="45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23262" l="15018" r="14409" t="24658"/>
          <a:stretch/>
        </p:blipFill>
        <p:spPr>
          <a:xfrm>
            <a:off x="6657340" y="314959"/>
            <a:ext cx="5308600" cy="22352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  <p:sldLayoutId id="214748365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title"/>
          </p:nvPr>
        </p:nvSpPr>
        <p:spPr>
          <a:xfrm>
            <a:off x="4412974" y="2816999"/>
            <a:ext cx="7497417" cy="2146853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Click to add </a:t>
            </a:r>
            <a:br>
              <a:rPr lang="en-US"/>
            </a:br>
            <a:r>
              <a:rPr lang="en-US"/>
              <a:t>Title Here</a:t>
            </a:r>
            <a:endParaRPr/>
          </a:p>
        </p:txBody>
      </p:sp>
      <p:sp>
        <p:nvSpPr>
          <p:cNvPr id="54" name="Google Shape;54;p1"/>
          <p:cNvSpPr txBox="1"/>
          <p:nvPr>
            <p:ph idx="1" type="body"/>
          </p:nvPr>
        </p:nvSpPr>
        <p:spPr>
          <a:xfrm>
            <a:off x="4345739" y="4963852"/>
            <a:ext cx="7478367" cy="464306"/>
          </a:xfrm>
          <a:prstGeom prst="rect">
            <a:avLst/>
          </a:prstGeom>
          <a:solidFill>
            <a:srgbClr val="1118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BBC0"/>
              </a:buClr>
              <a:buSzPts val="2800"/>
              <a:buNone/>
            </a:pPr>
            <a:r>
              <a:rPr lang="en-US"/>
              <a:t>Subtitle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Master text styles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idx="1" type="body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Master text styles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Fifth level</a:t>
            </a:r>
            <a:endParaRPr/>
          </a:p>
        </p:txBody>
      </p:sp>
      <p:sp>
        <p:nvSpPr>
          <p:cNvPr id="66" name="Google Shape;66;p3"/>
          <p:cNvSpPr txBox="1"/>
          <p:nvPr>
            <p:ph idx="2" type="body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Master text styles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Fifth level</a:t>
            </a:r>
            <a:endParaRPr/>
          </a:p>
        </p:txBody>
      </p:sp>
      <p:sp>
        <p:nvSpPr>
          <p:cNvPr id="67" name="Google Shape;67;p3"/>
          <p:cNvSpPr txBox="1"/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5576340" y="2057400"/>
            <a:ext cx="5777459" cy="375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lang="en-US" sz="5000"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b="1" sz="5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838200" y="24359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“Insert Text Here”</a:t>
            </a:r>
            <a:endParaRPr b="1"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2016-08-09T14:32:52Z</dcterms:created>
  <dc:creator>Microsoft Office User</dc:creator>
</cp:coreProperties>
</file>