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4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ac56509b6b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2ac56509b6b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ac56509b6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ac56509b6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c56509b6b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c56509b6b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ac56509b6b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ac56509b6b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ac56509b6b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ac56509b6b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077104" y="1130675"/>
            <a:ext cx="4746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077099" y="3220207"/>
            <a:ext cx="474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760084"/>
            <a:ext cx="2213458" cy="1383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5293" y="0"/>
            <a:ext cx="2388706" cy="1383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rtboard 2">
            <a:extLst>
              <a:ext uri="{FF2B5EF4-FFF2-40B4-BE49-F238E27FC236}">
                <a16:creationId xmlns:a16="http://schemas.microsoft.com/office/drawing/2014/main" id="{A5AE8BDD-8812-F09E-C8DA-F8634D99AF16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5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22" y="2204155"/>
            <a:ext cx="3558475" cy="7510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705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5293" y="0"/>
            <a:ext cx="2388706" cy="1383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rtboard 2">
            <a:extLst>
              <a:ext uri="{FF2B5EF4-FFF2-40B4-BE49-F238E27FC236}">
                <a16:creationId xmlns:a16="http://schemas.microsoft.com/office/drawing/2014/main" id="{351D09FF-ACC3-8F03-6455-904C53D652C5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2" y="4690257"/>
            <a:ext cx="1741598" cy="367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4600" y="0"/>
            <a:ext cx="9144000" cy="469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75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705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1600" y="0"/>
            <a:ext cx="1452400" cy="84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rtboard 2">
            <a:extLst>
              <a:ext uri="{FF2B5EF4-FFF2-40B4-BE49-F238E27FC236}">
                <a16:creationId xmlns:a16="http://schemas.microsoft.com/office/drawing/2014/main" id="{E6F9A5A9-9D68-C186-032C-12440E53FDC5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2" y="4749892"/>
            <a:ext cx="1741598" cy="367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4600" y="0"/>
            <a:ext cx="9144000" cy="469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0" name="Google Shape;30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1600" y="0"/>
            <a:ext cx="1452400" cy="8411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0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705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" name="Picture 3" descr="Artboard 2">
            <a:extLst>
              <a:ext uri="{FF2B5EF4-FFF2-40B4-BE49-F238E27FC236}">
                <a16:creationId xmlns:a16="http://schemas.microsoft.com/office/drawing/2014/main" id="{047871DE-0CD5-5563-CD86-4ACA03AB8C35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2" y="4749892"/>
            <a:ext cx="1741598" cy="367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4600" y="0"/>
            <a:ext cx="9144000" cy="469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" name="Google Shape;38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1600" y="0"/>
            <a:ext cx="1452400" cy="84115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0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7705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Picture 2" descr="Artboard 2">
            <a:extLst>
              <a:ext uri="{FF2B5EF4-FFF2-40B4-BE49-F238E27FC236}">
                <a16:creationId xmlns:a16="http://schemas.microsoft.com/office/drawing/2014/main" id="{8B49B1CB-D5B4-446B-6991-EAD3D4956592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2" y="4749892"/>
            <a:ext cx="1741598" cy="3675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477058" y="4749892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08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7058" y="4749892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ctrTitle"/>
          </p:nvPr>
        </p:nvSpPr>
        <p:spPr>
          <a:xfrm>
            <a:off x="4077104" y="1130675"/>
            <a:ext cx="4746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ubTitle" idx="1"/>
          </p:nvPr>
        </p:nvSpPr>
        <p:spPr>
          <a:xfrm>
            <a:off x="4077099" y="3220207"/>
            <a:ext cx="474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7520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0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760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WASMCon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DD3FAE"/>
      </a:accent1>
      <a:accent2>
        <a:srgbClr val="3FBDA5"/>
      </a:accent2>
      <a:accent3>
        <a:srgbClr val="9272E1"/>
      </a:accent3>
      <a:accent4>
        <a:srgbClr val="222222"/>
      </a:accent4>
      <a:accent5>
        <a:srgbClr val="FFFFFF"/>
      </a:accent5>
      <a:accent6>
        <a:srgbClr val="B7B7B7"/>
      </a:accent6>
      <a:hlink>
        <a:srgbClr val="DD3FA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WASMCon24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Craig Ross</cp:lastModifiedBy>
  <cp:revision>2</cp:revision>
  <dcterms:modified xsi:type="dcterms:W3CDTF">2024-01-05T20:08:16Z</dcterms:modified>
</cp:coreProperties>
</file>