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44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2ac56509b6b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Google Shape;51;g2ac56509b6b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ac56509b6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ac56509b6b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ac56509b6b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ac56509b6b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ac56509b6b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ac56509b6b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ac56509b6b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ac56509b6b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077104" y="1130675"/>
            <a:ext cx="47460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077099" y="3220207"/>
            <a:ext cx="4746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13" name="Google Shape;13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760084"/>
            <a:ext cx="2213458" cy="13834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55293" y="0"/>
            <a:ext cx="2388706" cy="13834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 descr="Artboard 2">
            <a:extLst>
              <a:ext uri="{FF2B5EF4-FFF2-40B4-BE49-F238E27FC236}">
                <a16:creationId xmlns:a16="http://schemas.microsoft.com/office/drawing/2014/main" id="{A5AE8BDD-8812-F09E-C8DA-F8634D99AF16}"/>
              </a:ext>
            </a:extLst>
          </p:cNvPr>
          <p:cNvPicPr>
            <a:picLocks noGrp="1" noChangeAspect="1"/>
          </p:cNvPicPr>
          <p:nvPr isPhoto="1" userDrawn="1"/>
        </p:nvPicPr>
        <p:blipFill>
          <a:blip r:embed="rId5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22" y="2204155"/>
            <a:ext cx="3558475" cy="75107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7058" y="474989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9" name="Google Shape;19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55293" y="0"/>
            <a:ext cx="2388706" cy="13834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Artboard 2">
            <a:extLst>
              <a:ext uri="{FF2B5EF4-FFF2-40B4-BE49-F238E27FC236}">
                <a16:creationId xmlns:a16="http://schemas.microsoft.com/office/drawing/2014/main" id="{351D09FF-ACC3-8F03-6455-904C53D652C5}"/>
              </a:ext>
            </a:extLst>
          </p:cNvPr>
          <p:cNvPicPr>
            <a:picLocks noGrp="1" noChangeAspect="1"/>
          </p:cNvPicPr>
          <p:nvPr isPhoto="1" userDrawn="1"/>
        </p:nvPicPr>
        <p:blipFill>
          <a:blip r:embed="rId4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42" y="4690257"/>
            <a:ext cx="1741598" cy="36759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4600" y="0"/>
            <a:ext cx="9144000" cy="4697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7520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7058" y="474989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6" name="Google Shape;26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91600" y="0"/>
            <a:ext cx="1452400" cy="841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 descr="Artboard 2">
            <a:extLst>
              <a:ext uri="{FF2B5EF4-FFF2-40B4-BE49-F238E27FC236}">
                <a16:creationId xmlns:a16="http://schemas.microsoft.com/office/drawing/2014/main" id="{E6F9A5A9-9D68-C186-032C-12440E53FDC5}"/>
              </a:ext>
            </a:extLst>
          </p:cNvPr>
          <p:cNvPicPr>
            <a:picLocks noGrp="1" noChangeAspect="1"/>
          </p:cNvPicPr>
          <p:nvPr isPhoto="1" userDrawn="1"/>
        </p:nvPicPr>
        <p:blipFill>
          <a:blip r:embed="rId4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42" y="4749892"/>
            <a:ext cx="1741598" cy="36759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/>
          <p:nvPr/>
        </p:nvSpPr>
        <p:spPr>
          <a:xfrm>
            <a:off x="4600" y="0"/>
            <a:ext cx="9144000" cy="4697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0" name="Google Shape;30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91600" y="0"/>
            <a:ext cx="1452400" cy="84115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08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7058" y="474989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" name="Picture 3" descr="Artboard 2">
            <a:extLst>
              <a:ext uri="{FF2B5EF4-FFF2-40B4-BE49-F238E27FC236}">
                <a16:creationId xmlns:a16="http://schemas.microsoft.com/office/drawing/2014/main" id="{047871DE-0CD5-5563-CD86-4ACA03AB8C35}"/>
              </a:ext>
            </a:extLst>
          </p:cNvPr>
          <p:cNvPicPr>
            <a:picLocks noGrp="1" noChangeAspect="1"/>
          </p:cNvPicPr>
          <p:nvPr isPhoto="1" userDrawn="1"/>
        </p:nvPicPr>
        <p:blipFill>
          <a:blip r:embed="rId4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42" y="4749892"/>
            <a:ext cx="1741598" cy="36759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/>
          <p:nvPr/>
        </p:nvSpPr>
        <p:spPr>
          <a:xfrm>
            <a:off x="4600" y="0"/>
            <a:ext cx="9144000" cy="4697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8" name="Google Shape;38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91600" y="0"/>
            <a:ext cx="1452400" cy="841150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08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477058" y="474989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" name="Picture 2" descr="Artboard 2">
            <a:extLst>
              <a:ext uri="{FF2B5EF4-FFF2-40B4-BE49-F238E27FC236}">
                <a16:creationId xmlns:a16="http://schemas.microsoft.com/office/drawing/2014/main" id="{8B49B1CB-D5B4-446B-6991-EAD3D4956592}"/>
              </a:ext>
            </a:extLst>
          </p:cNvPr>
          <p:cNvPicPr>
            <a:picLocks noGrp="1" noChangeAspect="1"/>
          </p:cNvPicPr>
          <p:nvPr isPhoto="1" userDrawn="1"/>
        </p:nvPicPr>
        <p:blipFill>
          <a:blip r:embed="rId4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42" y="4749892"/>
            <a:ext cx="1741598" cy="36759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8477058" y="474989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08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800">
                <a:solidFill>
                  <a:schemeClr val="accent3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800">
                <a:solidFill>
                  <a:schemeClr val="accent3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800">
                <a:solidFill>
                  <a:schemeClr val="accent3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800">
                <a:solidFill>
                  <a:schemeClr val="accent3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800">
                <a:solidFill>
                  <a:schemeClr val="accent3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800">
                <a:solidFill>
                  <a:schemeClr val="accent3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800">
                <a:solidFill>
                  <a:schemeClr val="accent3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800">
                <a:solidFill>
                  <a:schemeClr val="accent3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8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7058" y="47498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ctrTitle"/>
          </p:nvPr>
        </p:nvSpPr>
        <p:spPr>
          <a:xfrm>
            <a:off x="4077104" y="1130675"/>
            <a:ext cx="47460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ubTitle" idx="1"/>
          </p:nvPr>
        </p:nvSpPr>
        <p:spPr>
          <a:xfrm>
            <a:off x="4077099" y="3220207"/>
            <a:ext cx="4746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7520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08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08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WASMCon24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DD3FAE"/>
      </a:accent1>
      <a:accent2>
        <a:srgbClr val="3FBDA5"/>
      </a:accent2>
      <a:accent3>
        <a:srgbClr val="9272E1"/>
      </a:accent3>
      <a:accent4>
        <a:srgbClr val="222222"/>
      </a:accent4>
      <a:accent5>
        <a:srgbClr val="FFFFFF"/>
      </a:accent5>
      <a:accent6>
        <a:srgbClr val="B7B7B7"/>
      </a:accent6>
      <a:hlink>
        <a:srgbClr val="DD3FA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WASMCon24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Craig Ross</cp:lastModifiedBy>
  <cp:revision>2</cp:revision>
  <dcterms:modified xsi:type="dcterms:W3CDTF">2024-01-05T20:08:16Z</dcterms:modified>
</cp:coreProperties>
</file>