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yyfkaZrSO5RFtsUpmwTTiNpkP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customschemas.google.com/relationships/presentationmetadata" Target="metadata"/><Relationship Id="rId4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68c438f46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68c438f467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g268c438f467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68c438f46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268c438f467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g268c438f467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/>
          <p:nvPr/>
        </p:nvSpPr>
        <p:spPr>
          <a:xfrm>
            <a:off x="0" y="902821"/>
            <a:ext cx="9144000" cy="424067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7"/>
          <p:cNvSpPr txBox="1">
            <a:spLocks noGrp="1"/>
          </p:cNvSpPr>
          <p:nvPr>
            <p:ph type="body" idx="1"/>
          </p:nvPr>
        </p:nvSpPr>
        <p:spPr>
          <a:xfrm>
            <a:off x="451951" y="1286635"/>
            <a:ext cx="8245009" cy="3307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92D050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FBC43"/>
            </a:gs>
            <a:gs pos="100000">
              <a:srgbClr val="3F7928"/>
            </a:gs>
          </a:gsLst>
          <a:lin ang="54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"/>
          <p:cNvSpPr txBox="1"/>
          <p:nvPr/>
        </p:nvSpPr>
        <p:spPr>
          <a:xfrm>
            <a:off x="1" y="1931147"/>
            <a:ext cx="5221356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dk1"/>
                </a:solidFill>
              </a:rPr>
              <a:t>Title</a:t>
            </a:r>
            <a:endParaRPr/>
          </a:p>
        </p:txBody>
      </p:sp>
      <p:sp>
        <p:nvSpPr>
          <p:cNvPr id="24" name="Google Shape;24;p2"/>
          <p:cNvSpPr txBox="1"/>
          <p:nvPr/>
        </p:nvSpPr>
        <p:spPr>
          <a:xfrm>
            <a:off x="480152" y="2919202"/>
            <a:ext cx="474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</a:rPr>
              <a:t>Speaker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68c438f467_0_4"/>
          <p:cNvSpPr txBox="1">
            <a:spLocks noGrp="1"/>
          </p:cNvSpPr>
          <p:nvPr>
            <p:ph type="body" idx="1"/>
          </p:nvPr>
        </p:nvSpPr>
        <p:spPr>
          <a:xfrm>
            <a:off x="451951" y="1286635"/>
            <a:ext cx="8244900" cy="3308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Macintosh PowerPoint</Application>
  <PresentationFormat>On-screen Show (16:9)</PresentationFormat>
  <Paragraphs>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jcrowley@linuxfoundation.org</cp:lastModifiedBy>
  <cp:revision>1</cp:revision>
  <dcterms:created xsi:type="dcterms:W3CDTF">2015-04-06T18:30:18Z</dcterms:created>
  <dcterms:modified xsi:type="dcterms:W3CDTF">2024-02-22T19:12:21Z</dcterms:modified>
</cp:coreProperties>
</file>