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0fc535c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0fc535c4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b30fc535c4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2b30fc535c4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0fc535c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0fc535c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b30fc535c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b30fc535c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09108" y="1352025"/>
            <a:ext cx="4258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09104" y="3441575"/>
            <a:ext cx="4258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600350" y="1062821"/>
            <a:ext cx="2872100" cy="3017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" name="Google Shape;17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72450" y="93523"/>
            <a:ext cx="548700" cy="576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8025" y="751675"/>
            <a:ext cx="9144000" cy="440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72450" y="93523"/>
            <a:ext cx="548700" cy="576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12" scaled="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8025" y="751675"/>
            <a:ext cx="9144000" cy="440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28" name="Google Shape;28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72450" y="93523"/>
            <a:ext cx="548700" cy="57654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3117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3"/>
          </p:nvPr>
        </p:nvSpPr>
        <p:spPr>
          <a:xfrm>
            <a:off x="48324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ctrTitle"/>
          </p:nvPr>
        </p:nvSpPr>
        <p:spPr>
          <a:xfrm>
            <a:off x="409108" y="1352025"/>
            <a:ext cx="4258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ubTitle" idx="1"/>
          </p:nvPr>
        </p:nvSpPr>
        <p:spPr>
          <a:xfrm>
            <a:off x="409104" y="3441575"/>
            <a:ext cx="4258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95450"/>
            <a:ext cx="801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117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3"/>
          </p:nvPr>
        </p:nvSpPr>
        <p:spPr>
          <a:xfrm>
            <a:off x="4832400" y="923875"/>
            <a:ext cx="3999900" cy="37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0B4E9"/>
      </a:accent1>
      <a:accent2>
        <a:srgbClr val="205BAB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00B4E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jcrowley@linuxfoundation.org</cp:lastModifiedBy>
  <cp:revision>1</cp:revision>
  <dcterms:modified xsi:type="dcterms:W3CDTF">2024-02-22T22:15:21Z</dcterms:modified>
</cp:coreProperties>
</file>