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D45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7"/>
  </p:normalViewPr>
  <p:slideViewPr>
    <p:cSldViewPr snapToGrid="0">
      <p:cViewPr varScale="1">
        <p:scale>
          <a:sx n="138" d="100"/>
          <a:sy n="138" d="100"/>
        </p:scale>
        <p:origin x="3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12D2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6ABD4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95728" y="4712783"/>
            <a:ext cx="247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#EmbeddedOSSummit</a:t>
            </a:r>
          </a:p>
        </p:txBody>
      </p:sp>
      <p:pic>
        <p:nvPicPr>
          <p:cNvPr id="5" name="Picture 4" descr="A black background with colorful squares&#10;&#10;Description automatically generated">
            <a:extLst>
              <a:ext uri="{FF2B5EF4-FFF2-40B4-BE49-F238E27FC236}">
                <a16:creationId xmlns:a16="http://schemas.microsoft.com/office/drawing/2014/main" id="{08A4953A-3AEF-2551-6E91-68117A3F79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1155" y="2864974"/>
            <a:ext cx="2038717" cy="22306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F24C949-451F-E52A-D9D1-D5E4467875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406" y="265912"/>
            <a:ext cx="2387924" cy="7858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12D2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Picture 2" descr="A black background with colorful squares&#10;&#10;Description automatically generated">
            <a:extLst>
              <a:ext uri="{FF2B5EF4-FFF2-40B4-BE49-F238E27FC236}">
                <a16:creationId xmlns:a16="http://schemas.microsoft.com/office/drawing/2014/main" id="{FE62BF31-21B1-ED3A-33F3-9CF80ED87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155" y="2864974"/>
            <a:ext cx="2038717" cy="223063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0B6BCA-510E-7739-26F5-61058B199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12D2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colorful squares&#10;&#10;Description automatically generated">
            <a:extLst>
              <a:ext uri="{FF2B5EF4-FFF2-40B4-BE49-F238E27FC236}">
                <a16:creationId xmlns:a16="http://schemas.microsoft.com/office/drawing/2014/main" id="{9D399157-04CF-8612-572B-13B1DD8D7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155" y="2864974"/>
            <a:ext cx="2038717" cy="223063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25BC2FA-525C-AA28-03AD-ECD02A5362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6438" y="1457739"/>
            <a:ext cx="6031124" cy="19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CAADB7B-D6E2-AA89-9FB9-AB41B5BCCF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0664E7-143F-2082-3F1D-8689F81B6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1303CAC-5341-7DC1-9DAD-E49D56300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AC315D-1540-F797-B92E-6DE666F98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16" y="4556402"/>
            <a:ext cx="2501809" cy="49004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3464367" y="4704250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25</cp:revision>
  <dcterms:modified xsi:type="dcterms:W3CDTF">2024-02-15T21:54:13Z</dcterms:modified>
</cp:coreProperties>
</file>