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D45"/>
    <a:srgbClr val="012D25"/>
    <a:srgbClr val="400049"/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7"/>
  </p:normalViewPr>
  <p:slideViewPr>
    <p:cSldViewPr snapToGrid="0">
      <p:cViewPr varScale="1">
        <p:scale>
          <a:sx n="138" d="100"/>
          <a:sy n="138" d="100"/>
        </p:scale>
        <p:origin x="34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12D2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95728" y="4712783"/>
            <a:ext cx="2473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#EmbeddedOSSummit</a:t>
            </a:r>
          </a:p>
        </p:txBody>
      </p:sp>
      <p:pic>
        <p:nvPicPr>
          <p:cNvPr id="5" name="Picture 4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08A4953A-3AEF-2551-6E91-68117A3F79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61155" y="2864974"/>
            <a:ext cx="2038717" cy="2230637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61AC2DE3-D7F6-8E15-10EC-A9229F66C89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365" y="159078"/>
            <a:ext cx="2892287" cy="924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12D2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E62BF31-21B1-ED3A-33F3-9CF80ED87A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1155" y="2864974"/>
            <a:ext cx="2038717" cy="2230637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90B6BCA-510E-7739-26F5-61058B199A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1700" y="4538869"/>
            <a:ext cx="1483287" cy="474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12D2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9D399157-04CF-8612-572B-13B1DD8D71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1155" y="2864974"/>
            <a:ext cx="2038717" cy="2230637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A3C8B1DC-627F-9666-995D-B1C9202A25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4233" y="1331896"/>
            <a:ext cx="6976280" cy="223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9CAADB7B-D6E2-AA89-9FB9-AB41B5BCCF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1700" y="4538869"/>
            <a:ext cx="1483287" cy="474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0664E7-143F-2082-3F1D-8689F81B6B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1700" y="4538869"/>
            <a:ext cx="1483287" cy="474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1303CAC-5341-7DC1-9DAD-E49D563000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1700" y="4538869"/>
            <a:ext cx="1483287" cy="474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>
              <a:solidFill>
                <a:srgbClr val="6ABD4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3464367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jcrowley@linuxfoundation.org</cp:lastModifiedBy>
  <cp:revision>23</cp:revision>
  <dcterms:modified xsi:type="dcterms:W3CDTF">2024-02-15T21:56:38Z</dcterms:modified>
</cp:coreProperties>
</file>