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D45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7"/>
  </p:normalViewPr>
  <p:slideViewPr>
    <p:cSldViewPr snapToGrid="0">
      <p:cViewPr varScale="1">
        <p:scale>
          <a:sx n="138" d="100"/>
          <a:sy n="138" d="100"/>
        </p:scale>
        <p:origin x="3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12D2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E94D9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70147D-D7D3-BA95-F6AF-B3BA18418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04" y="4701613"/>
            <a:ext cx="969444" cy="318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1495728" y="4712783"/>
            <a:ext cx="247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#EmbeddedOSSummit</a:t>
            </a:r>
          </a:p>
        </p:txBody>
      </p:sp>
      <p:pic>
        <p:nvPicPr>
          <p:cNvPr id="5" name="Picture 4" descr="A black background with colorful squares&#10;&#10;Description automatically generated">
            <a:extLst>
              <a:ext uri="{FF2B5EF4-FFF2-40B4-BE49-F238E27FC236}">
                <a16:creationId xmlns:a16="http://schemas.microsoft.com/office/drawing/2014/main" id="{08A4953A-3AEF-2551-6E91-68117A3F79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1155" y="2864974"/>
            <a:ext cx="2038717" cy="223063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47B3025-8A17-D7E9-1BD1-F467FB8949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819" y="194884"/>
            <a:ext cx="2315818" cy="901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12D2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Picture 2" descr="A black background with colorful squares&#10;&#10;Description automatically generated">
            <a:extLst>
              <a:ext uri="{FF2B5EF4-FFF2-40B4-BE49-F238E27FC236}">
                <a16:creationId xmlns:a16="http://schemas.microsoft.com/office/drawing/2014/main" id="{FE62BF31-21B1-ED3A-33F3-9CF80ED87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155" y="2864974"/>
            <a:ext cx="2038717" cy="223063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0B6BCA-510E-7739-26F5-61058B199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38869"/>
            <a:ext cx="1483287" cy="47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solidFill>
          <a:srgbClr val="012D2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colorful squares&#10;&#10;Description automatically generated">
            <a:extLst>
              <a:ext uri="{FF2B5EF4-FFF2-40B4-BE49-F238E27FC236}">
                <a16:creationId xmlns:a16="http://schemas.microsoft.com/office/drawing/2014/main" id="{9D399157-04CF-8612-572B-13B1DD8D7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155" y="2864974"/>
            <a:ext cx="2038717" cy="223063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4C094FA-F356-6F55-F70E-C89F8C7040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5365" y="1408003"/>
            <a:ext cx="5453270" cy="212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07DF55-84DC-256F-1497-55E42BEF6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CAADB7B-D6E2-AA89-9FB9-AB41B5BCCF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38869"/>
            <a:ext cx="1483287" cy="47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A8566-3DE8-56B7-B1D8-8A7A72839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0664E7-143F-2082-3F1D-8689F81B6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38869"/>
            <a:ext cx="1483287" cy="47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595E3-2606-EA1B-E5AE-6F9763704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1303CAC-5341-7DC1-9DAD-E49D563000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38869"/>
            <a:ext cx="1483287" cy="47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AC315D-1540-F797-B92E-6DE666F98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516" y="4556402"/>
            <a:ext cx="2501809" cy="49004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>
              <a:solidFill>
                <a:srgbClr val="6ABD4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7B7F-1E50-E171-CC9E-95A804A73315}"/>
              </a:ext>
            </a:extLst>
          </p:cNvPr>
          <p:cNvSpPr txBox="1"/>
          <p:nvPr/>
        </p:nvSpPr>
        <p:spPr>
          <a:xfrm>
            <a:off x="3414749" y="4697162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@handle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</Words>
  <Application>Microsoft Macintosh PowerPoint</Application>
  <PresentationFormat>On-screen Show (16:9)</PresentationFormat>
  <Paragraphs>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23</cp:revision>
  <dcterms:modified xsi:type="dcterms:W3CDTF">2024-02-15T21:57:15Z</dcterms:modified>
</cp:coreProperties>
</file>