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D45"/>
    <a:srgbClr val="012D25"/>
    <a:srgbClr val="400049"/>
    <a:srgbClr val="00144C"/>
    <a:srgbClr val="E94D96"/>
    <a:srgbClr val="8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08"/>
    <p:restoredTop sz="94660"/>
  </p:normalViewPr>
  <p:slideViewPr>
    <p:cSldViewPr snapToGrid="0">
      <p:cViewPr varScale="1">
        <p:scale>
          <a:sx n="143" d="100"/>
          <a:sy n="143" d="100"/>
        </p:scale>
        <p:origin x="224" y="2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b33112c6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b33112c6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33112c63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b33112c63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3112c63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33112c63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3112c63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33112c63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33112c63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33112c63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12D2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6ABD4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70147D-D7D3-BA95-F6AF-B3BA18418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304" y="4701613"/>
            <a:ext cx="969444" cy="318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E2169-F3E1-4E05-1002-C08EEFA96A24}"/>
              </a:ext>
            </a:extLst>
          </p:cNvPr>
          <p:cNvSpPr txBox="1"/>
          <p:nvPr userDrawn="1"/>
        </p:nvSpPr>
        <p:spPr>
          <a:xfrm>
            <a:off x="1495728" y="4712783"/>
            <a:ext cx="2473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#EmbeddedOSSummit</a:t>
            </a:r>
          </a:p>
        </p:txBody>
      </p:sp>
      <p:pic>
        <p:nvPicPr>
          <p:cNvPr id="5" name="Picture 4" descr="A black background with colorful squares&#10;&#10;Description automatically generated">
            <a:extLst>
              <a:ext uri="{FF2B5EF4-FFF2-40B4-BE49-F238E27FC236}">
                <a16:creationId xmlns:a16="http://schemas.microsoft.com/office/drawing/2014/main" id="{08A4953A-3AEF-2551-6E91-68117A3F79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1155" y="2864974"/>
            <a:ext cx="2038717" cy="223063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1D3CEEB-0050-AD28-0B8E-0CF0863742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8303" y="134531"/>
            <a:ext cx="2160727" cy="956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12D2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3" name="Picture 2" descr="A black background with colorful squares&#10;&#10;Description automatically generated">
            <a:extLst>
              <a:ext uri="{FF2B5EF4-FFF2-40B4-BE49-F238E27FC236}">
                <a16:creationId xmlns:a16="http://schemas.microsoft.com/office/drawing/2014/main" id="{FE62BF31-21B1-ED3A-33F3-9CF80ED87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1155" y="2864974"/>
            <a:ext cx="2038717" cy="223063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90B6BCA-510E-7739-26F5-61058B199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38869"/>
            <a:ext cx="1483287" cy="474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Logo">
    <p:bg>
      <p:bgPr>
        <a:solidFill>
          <a:srgbClr val="012D2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colorful squares&#10;&#10;Description automatically generated">
            <a:extLst>
              <a:ext uri="{FF2B5EF4-FFF2-40B4-BE49-F238E27FC236}">
                <a16:creationId xmlns:a16="http://schemas.microsoft.com/office/drawing/2014/main" id="{9D399157-04CF-8612-572B-13B1DD8D71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1155" y="2864974"/>
            <a:ext cx="2038717" cy="223063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48CB6C1-4008-CD60-A26B-A038A2876C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9938" y="913304"/>
            <a:ext cx="6167214" cy="273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07DF55-84DC-256F-1497-55E42BEF6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CAADB7B-D6E2-AA89-9FB9-AB41B5BCCF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38869"/>
            <a:ext cx="1483287" cy="474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DA8566-3DE8-56B7-B1D8-8A7A72839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56FE4164-9B12-E434-465C-7937ECBF4E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0664E7-143F-2082-3F1D-8689F81B6B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38869"/>
            <a:ext cx="1483287" cy="474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595E3-2606-EA1B-E5AE-6F97637043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465A1B95-345E-C992-CB6F-96C31411F7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1303CAC-5341-7DC1-9DAD-E49D563000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38869"/>
            <a:ext cx="1483287" cy="474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4">
            <a:extLst>
              <a:ext uri="{FF2B5EF4-FFF2-40B4-BE49-F238E27FC236}">
                <a16:creationId xmlns:a16="http://schemas.microsoft.com/office/drawing/2014/main" id="{49D136C1-ED83-77FA-87EE-D9A2F465A3A0}"/>
              </a:ext>
            </a:extLst>
          </p:cNvPr>
          <p:cNvSpPr txBox="1">
            <a:spLocks/>
          </p:cNvSpPr>
          <p:nvPr userDrawn="1"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AC315D-1540-F797-B92E-6DE666F98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516" y="4556402"/>
            <a:ext cx="2501809" cy="49004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0" r:id="rId4"/>
    <p:sldLayoutId id="2147483651" r:id="rId5"/>
    <p:sldLayoutId id="2147483652" r:id="rId6"/>
    <p:sldLayoutId id="214748365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317C6-C613-C436-A4E5-90F67C36A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0E09CD-3420-5B42-E889-851F02E49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47B7F-1E50-E171-CC9E-95A804A73315}"/>
              </a:ext>
            </a:extLst>
          </p:cNvPr>
          <p:cNvSpPr txBox="1"/>
          <p:nvPr/>
        </p:nvSpPr>
        <p:spPr>
          <a:xfrm>
            <a:off x="3464367" y="4704250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@handle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78072"/>
      </p:ext>
    </p:extLst>
  </p:cSld>
  <p:clrMapOvr>
    <a:masterClrMapping/>
  </p:clrMapOvr>
</p:sld>
</file>

<file path=ppt/theme/theme1.xml><?xml version="1.0" encoding="utf-8"?>
<a:theme xmlns:a="http://schemas.openxmlformats.org/drawingml/2006/main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</Words>
  <Application>Microsoft Macintosh PowerPoint</Application>
  <PresentationFormat>On-screen Show (16:9)</PresentationFormat>
  <Paragraphs>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OSSNA24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jcrowley@linuxfoundation.org</cp:lastModifiedBy>
  <cp:revision>24</cp:revision>
  <dcterms:modified xsi:type="dcterms:W3CDTF">2024-02-15T21:58:43Z</dcterms:modified>
</cp:coreProperties>
</file>