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6425" y="22794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949262" y="25040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E969B2E-CA8F-4A1A-2059-5E7A170BA4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143450"/>
            <a:ext cx="2586646" cy="8703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7</cp:revision>
  <dcterms:modified xsi:type="dcterms:W3CDTF">2024-02-13T16:09:23Z</dcterms:modified>
</cp:coreProperties>
</file>