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4613" y="298661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717450" y="321122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EB3077C7-5A83-DFD0-D778-45DEB4FBDA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2497" y="237740"/>
            <a:ext cx="2435929" cy="8270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14</cp:revision>
  <dcterms:modified xsi:type="dcterms:W3CDTF">2024-02-13T16:06:56Z</dcterms:modified>
</cp:coreProperties>
</file>