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4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747775"/>
          </p15:clr>
        </p15:guide>
        <p15:guide id="2" pos="288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144C"/>
    <a:srgbClr val="E94D96"/>
    <a:srgbClr val="8B173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83"/>
  </p:normalViewPr>
  <p:slideViewPr>
    <p:cSldViewPr snapToGrid="0">
      <p:cViewPr varScale="1">
        <p:scale>
          <a:sx n="137" d="100"/>
          <a:sy n="137" d="100"/>
        </p:scale>
        <p:origin x="920" y="1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g2b33112c634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" name="Google Shape;42;g2b33112c634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g2b33112c634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" name="Google Shape;48;g2b33112c634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g2b33112c634_0_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" name="Google Shape;53;g2b33112c634_0_2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2b33112c634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2b33112c634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g2b33112c634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Google Shape;66;g2b33112c634_0_3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b33112c634_0_4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b33112c634_0_4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png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9.sv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00144C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black background with colorful squares&#10;&#10;Description automatically generated">
            <a:extLst>
              <a:ext uri="{FF2B5EF4-FFF2-40B4-BE49-F238E27FC236}">
                <a16:creationId xmlns:a16="http://schemas.microsoft.com/office/drawing/2014/main" id="{60B2E5BB-ACB9-C140-AD13-DD6FE54EED8F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93892" y="3058509"/>
            <a:ext cx="1829608" cy="2001295"/>
          </a:xfrm>
          <a:prstGeom prst="rect">
            <a:avLst/>
          </a:prstGeom>
        </p:spPr>
      </p:pic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98303" y="1196337"/>
            <a:ext cx="8010201" cy="2295612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bg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98304" y="3491949"/>
            <a:ext cx="7287958" cy="670179"/>
          </a:xfrm>
          <a:prstGeom prst="rect">
            <a:avLst/>
          </a:prstGeom>
          <a:noFill/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rgbClr val="E94D96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None/>
              <a:defRPr sz="2800">
                <a:solidFill>
                  <a:schemeClr val="lt1"/>
                </a:solidFill>
              </a:defRPr>
            </a:lvl9pPr>
          </a:lstStyle>
          <a:p>
            <a:endParaRPr dirty="0"/>
          </a:p>
        </p:txBody>
      </p:sp>
      <p:pic>
        <p:nvPicPr>
          <p:cNvPr id="14" name="Google Shape;14;p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03770" y="268777"/>
            <a:ext cx="2976652" cy="670179"/>
          </a:xfrm>
          <a:prstGeom prst="rect">
            <a:avLst/>
          </a:prstGeom>
          <a:solidFill>
            <a:srgbClr val="00144C"/>
          </a:solidFill>
          <a:ln>
            <a:noFill/>
          </a:ln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E370147D-D7D3-BA95-F6AF-B3BA18418849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398304" y="4701613"/>
            <a:ext cx="969444" cy="318947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4EE2169-F3E1-4E05-1002-C08EEFA96A24}"/>
              </a:ext>
            </a:extLst>
          </p:cNvPr>
          <p:cNvSpPr txBox="1"/>
          <p:nvPr userDrawn="1"/>
        </p:nvSpPr>
        <p:spPr>
          <a:xfrm>
            <a:off x="1409589" y="4707198"/>
            <a:ext cx="105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solidFill>
                  <a:schemeClr val="bg1"/>
                </a:solidFill>
              </a:rPr>
              <a:t>#ossummit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8756FCB-0A75-11BE-35D2-A228E9A9DE97}"/>
              </a:ext>
            </a:extLst>
          </p:cNvPr>
          <p:cNvSpPr txBox="1"/>
          <p:nvPr userDrawn="1"/>
        </p:nvSpPr>
        <p:spPr>
          <a:xfrm>
            <a:off x="2176607" y="291238"/>
            <a:ext cx="55335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3200" dirty="0">
                <a:solidFill>
                  <a:schemeClr val="bg1"/>
                </a:solidFill>
                <a:latin typeface="Open Sans Light" panose="020B0606030504020204" pitchFamily="34" charset="0"/>
                <a:ea typeface="Open Sans Light" panose="020B0606030504020204" pitchFamily="34" charset="0"/>
                <a:cs typeface="Open Sans Light" panose="020B0606030504020204" pitchFamily="34" charset="0"/>
              </a:rPr>
              <a:t>@</a:t>
            </a: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07F75919-16B6-4456-8135-E59528E12A74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98303" y="259125"/>
            <a:ext cx="1825601" cy="78428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rgbClr val="00144C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colorful squares&#10;&#10;Description automatically generated">
            <a:extLst>
              <a:ext uri="{FF2B5EF4-FFF2-40B4-BE49-F238E27FC236}">
                <a16:creationId xmlns:a16="http://schemas.microsoft.com/office/drawing/2014/main" id="{FBDA4514-7727-D432-B06D-A8F399A15F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93892" y="3058509"/>
            <a:ext cx="1829608" cy="2001295"/>
          </a:xfrm>
          <a:prstGeom prst="rect">
            <a:avLst/>
          </a:prstGeom>
        </p:spPr>
      </p:pic>
      <p:pic>
        <p:nvPicPr>
          <p:cNvPr id="17" name="Google Shape;17;p3"/>
          <p:cNvPicPr preferRelativeResize="0"/>
          <p:nvPr userDrawn="1"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0500" y="4666205"/>
            <a:ext cx="1748157" cy="393600"/>
          </a:xfrm>
          <a:prstGeom prst="rect">
            <a:avLst/>
          </a:prstGeom>
          <a:noFill/>
          <a:ln>
            <a:noFill/>
          </a:ln>
        </p:spPr>
      </p:pic>
      <p:sp>
        <p:nvSpPr>
          <p:cNvPr id="18" name="Google Shape;18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9" name="Google Shape;19;p3"/>
          <p:cNvSpPr txBox="1">
            <a:spLocks noGrp="1"/>
          </p:cNvSpPr>
          <p:nvPr>
            <p:ph type="sldNum" idx="12"/>
          </p:nvPr>
        </p:nvSpPr>
        <p:spPr>
          <a:xfrm>
            <a:off x="6530671" y="4666204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lt1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preserve="1" userDrawn="1">
  <p:cSld name="Logo">
    <p:bg>
      <p:bgPr>
        <a:solidFill>
          <a:srgbClr val="00144C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colorful squares&#10;&#10;Description automatically generated">
            <a:extLst>
              <a:ext uri="{FF2B5EF4-FFF2-40B4-BE49-F238E27FC236}">
                <a16:creationId xmlns:a16="http://schemas.microsoft.com/office/drawing/2014/main" id="{FBDA4514-7727-D432-B06D-A8F399A15FA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93892" y="3058509"/>
            <a:ext cx="1829608" cy="2001295"/>
          </a:xfrm>
          <a:prstGeom prst="rect">
            <a:avLst/>
          </a:prstGeom>
        </p:spPr>
      </p:pic>
      <p:pic>
        <p:nvPicPr>
          <p:cNvPr id="17" name="Google Shape;17;p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222649" y="1817639"/>
            <a:ext cx="6698701" cy="150822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4563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bg>
      <p:bgPr>
        <a:solidFill>
          <a:schemeClr val="lt1"/>
        </a:solidFill>
        <a:effectLst/>
      </p:bgPr>
    </p:bg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 dirty="0"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3" name="Picture 2" descr="A screenshot of a cell phone&#10;&#10;Description automatically generated">
            <a:extLst>
              <a:ext uri="{FF2B5EF4-FFF2-40B4-BE49-F238E27FC236}">
                <a16:creationId xmlns:a16="http://schemas.microsoft.com/office/drawing/2014/main" id="{BE07DF55-84DC-256F-1497-55E42BEF67D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pic>
        <p:nvPicPr>
          <p:cNvPr id="5" name="Graphic 4">
            <a:extLst>
              <a:ext uri="{FF2B5EF4-FFF2-40B4-BE49-F238E27FC236}">
                <a16:creationId xmlns:a16="http://schemas.microsoft.com/office/drawing/2014/main" id="{2A68CFB2-C68E-5D54-855C-E733555D6A3B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bg>
      <p:bgPr>
        <a:solidFill>
          <a:schemeClr val="lt1"/>
        </a:solidFill>
        <a:effectLst/>
      </p:bgPr>
    </p:bg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2" name="Google Shape;32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pic>
        <p:nvPicPr>
          <p:cNvPr id="2" name="Picture 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FDA8566-3DE8-56B7-B1D8-8A7A72839D3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sp>
        <p:nvSpPr>
          <p:cNvPr id="3" name="Google Shape;24;p4">
            <a:extLst>
              <a:ext uri="{FF2B5EF4-FFF2-40B4-BE49-F238E27FC236}">
                <a16:creationId xmlns:a16="http://schemas.microsoft.com/office/drawing/2014/main" id="{56FE4164-9B12-E434-465C-7937ECBF4E6E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067A028C-B248-F12A-398D-EEEA7CBF698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bg>
      <p:bgPr>
        <a:solidFill>
          <a:schemeClr val="lt1"/>
        </a:solidFill>
        <a:effectLst/>
      </p:bgPr>
    </p:bg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>
                <a:solidFill>
                  <a:srgbClr val="00144C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pic>
        <p:nvPicPr>
          <p:cNvPr id="2" name="Picture 1" descr="A screenshot of a cell phone&#10;&#10;Description automatically generated">
            <a:extLst>
              <a:ext uri="{FF2B5EF4-FFF2-40B4-BE49-F238E27FC236}">
                <a16:creationId xmlns:a16="http://schemas.microsoft.com/office/drawing/2014/main" id="{914595E3-2606-EA1B-E5AE-6F976370431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893922" y="3783724"/>
            <a:ext cx="1171357" cy="1276081"/>
          </a:xfrm>
          <a:prstGeom prst="rect">
            <a:avLst/>
          </a:prstGeom>
        </p:spPr>
      </p:pic>
      <p:sp>
        <p:nvSpPr>
          <p:cNvPr id="3" name="Google Shape;24;p4">
            <a:extLst>
              <a:ext uri="{FF2B5EF4-FFF2-40B4-BE49-F238E27FC236}">
                <a16:creationId xmlns:a16="http://schemas.microsoft.com/office/drawing/2014/main" id="{465A1B95-345E-C992-CB6F-96C31411F758}"/>
              </a:ext>
            </a:extLst>
          </p:cNvPr>
          <p:cNvSpPr txBox="1">
            <a:spLocks noGrp="1"/>
          </p:cNvSpPr>
          <p:nvPr>
            <p:ph type="sldNum" idx="12"/>
          </p:nvPr>
        </p:nvSpPr>
        <p:spPr>
          <a:xfrm>
            <a:off x="7121879" y="4604625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rtl="0">
              <a:buNone/>
              <a:defRPr>
                <a:solidFill>
                  <a:schemeClr val="bg2"/>
                </a:solidFill>
              </a:defRPr>
            </a:lvl1pPr>
            <a:lvl2pPr lvl="1" rtl="0">
              <a:buNone/>
              <a:defRPr>
                <a:solidFill>
                  <a:schemeClr val="lt1"/>
                </a:solidFill>
              </a:defRPr>
            </a:lvl2pPr>
            <a:lvl3pPr lvl="2" rtl="0">
              <a:buNone/>
              <a:defRPr>
                <a:solidFill>
                  <a:schemeClr val="lt1"/>
                </a:solidFill>
              </a:defRPr>
            </a:lvl3pPr>
            <a:lvl4pPr lvl="3" rtl="0">
              <a:buNone/>
              <a:defRPr>
                <a:solidFill>
                  <a:schemeClr val="lt1"/>
                </a:solidFill>
              </a:defRPr>
            </a:lvl4pPr>
            <a:lvl5pPr lvl="4" rtl="0">
              <a:buNone/>
              <a:defRPr>
                <a:solidFill>
                  <a:schemeClr val="lt1"/>
                </a:solidFill>
              </a:defRPr>
            </a:lvl5pPr>
            <a:lvl6pPr lvl="5" rtl="0">
              <a:buNone/>
              <a:defRPr>
                <a:solidFill>
                  <a:schemeClr val="lt1"/>
                </a:solidFill>
              </a:defRPr>
            </a:lvl6pPr>
            <a:lvl7pPr lvl="6" rtl="0">
              <a:buNone/>
              <a:defRPr>
                <a:solidFill>
                  <a:schemeClr val="lt1"/>
                </a:solidFill>
              </a:defRPr>
            </a:lvl7pPr>
            <a:lvl8pPr lvl="7" rtl="0">
              <a:buNone/>
              <a:defRPr>
                <a:solidFill>
                  <a:schemeClr val="lt1"/>
                </a:solidFill>
              </a:defRPr>
            </a:lvl8pPr>
            <a:lvl9pPr lvl="8" rtl="0">
              <a:buNone/>
              <a:defRPr>
                <a:solidFill>
                  <a:schemeClr val="lt1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  <p:pic>
        <p:nvPicPr>
          <p:cNvPr id="4" name="Graphic 3">
            <a:extLst>
              <a:ext uri="{FF2B5EF4-FFF2-40B4-BE49-F238E27FC236}">
                <a16:creationId xmlns:a16="http://schemas.microsoft.com/office/drawing/2014/main" id="{46E9D94E-6483-B71D-C632-11841802EB4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Google Shape;24;p4">
            <a:extLst>
              <a:ext uri="{FF2B5EF4-FFF2-40B4-BE49-F238E27FC236}">
                <a16:creationId xmlns:a16="http://schemas.microsoft.com/office/drawing/2014/main" id="{49D136C1-ED83-77FA-87EE-D9A2F465A3A0}"/>
              </a:ext>
            </a:extLst>
          </p:cNvPr>
          <p:cNvSpPr txBox="1">
            <a:spLocks/>
          </p:cNvSpPr>
          <p:nvPr userDrawn="1"/>
        </p:nvSpPr>
        <p:spPr>
          <a:xfrm>
            <a:off x="8430417" y="4604624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bg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sz="10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 dirty="0"/>
          </a:p>
        </p:txBody>
      </p:sp>
      <p:pic>
        <p:nvPicPr>
          <p:cNvPr id="3" name="Graphic 2">
            <a:extLst>
              <a:ext uri="{FF2B5EF4-FFF2-40B4-BE49-F238E27FC236}">
                <a16:creationId xmlns:a16="http://schemas.microsoft.com/office/drawing/2014/main" id="{9BAC315D-1540-F797-B92E-6DE666F982D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22516" y="4556402"/>
            <a:ext cx="2501809" cy="490045"/>
          </a:xfrm>
          <a:prstGeom prst="rect">
            <a:avLst/>
          </a:prstGeom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2800"/>
              <a:buNone/>
              <a:defRPr sz="2800">
                <a:solidFill>
                  <a:schemeClr val="accent1"/>
                </a:solidFill>
              </a:defRPr>
            </a:lvl9pPr>
          </a:lstStyle>
          <a:p>
            <a:endParaRPr dirty="0"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5" r:id="rId3"/>
    <p:sldLayoutId id="2147483650" r:id="rId4"/>
    <p:sldLayoutId id="2147483651" r:id="rId5"/>
    <p:sldLayoutId id="2147483652" r:id="rId6"/>
    <p:sldLayoutId id="2147483653" r:id="rId7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chemeClr val="tx1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D317C6-C613-C436-A4E5-90F67C36ACF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7C0E09CD-3420-5B42-E889-851F02E49A4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DE247B7F-1E50-E171-CC9E-95A804A73315}"/>
              </a:ext>
            </a:extLst>
          </p:cNvPr>
          <p:cNvSpPr txBox="1"/>
          <p:nvPr/>
        </p:nvSpPr>
        <p:spPr>
          <a:xfrm>
            <a:off x="2429465" y="4704250"/>
            <a:ext cx="105028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400" dirty="0">
                <a:solidFill>
                  <a:schemeClr val="bg1"/>
                </a:solidFill>
              </a:rPr>
              <a:t>@handle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9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56;p10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62;p1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sp>
        <p:nvSpPr>
          <p:cNvPr id="63" name="Google Shape;63;p11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31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2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07178072"/>
      </p:ext>
    </p:extLst>
  </p:cSld>
  <p:clrMapOvr>
    <a:masterClrMapping/>
  </p:clrMapOvr>
</p:sld>
</file>

<file path=ppt/theme/theme1.xml><?xml version="1.0" encoding="utf-8"?>
<a:theme xmlns:a="http://schemas.openxmlformats.org/drawingml/2006/main" name="OSSNA24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AD1D4A"/>
      </a:accent1>
      <a:accent2>
        <a:srgbClr val="D43F5B"/>
      </a:accent2>
      <a:accent3>
        <a:srgbClr val="F6D110"/>
      </a:accent3>
      <a:accent4>
        <a:srgbClr val="333333"/>
      </a:accent4>
      <a:accent5>
        <a:srgbClr val="FFFFFF"/>
      </a:accent5>
      <a:accent6>
        <a:srgbClr val="999999"/>
      </a:accent6>
      <a:hlink>
        <a:srgbClr val="AD1D4A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2</Words>
  <Application>Microsoft Macintosh PowerPoint</Application>
  <PresentationFormat>On-screen Show (16:9)</PresentationFormat>
  <Paragraphs>1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Open Sans Light</vt:lpstr>
      <vt:lpstr>OSSNA24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sjessee@linuxfoundation.org</cp:lastModifiedBy>
  <cp:revision>12</cp:revision>
  <dcterms:modified xsi:type="dcterms:W3CDTF">2024-02-13T16:06:12Z</dcterms:modified>
</cp:coreProperties>
</file>