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3"/>
  </p:normalViewPr>
  <p:slideViewPr>
    <p:cSldViewPr snapToGrid="0">
      <p:cViewPr varScale="1">
        <p:scale>
          <a:sx n="137" d="100"/>
          <a:sy n="137" d="100"/>
        </p:scale>
        <p:origin x="92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144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60B2E5BB-ACB9-C140-AD13-DD6FE54EED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E94D9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89432" y="298661"/>
            <a:ext cx="2976652" cy="670179"/>
          </a:xfrm>
          <a:prstGeom prst="rect">
            <a:avLst/>
          </a:prstGeom>
          <a:solidFill>
            <a:srgbClr val="00144C"/>
          </a:solidFill>
          <a:ln>
            <a:noFill/>
          </a:ln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56FCB-0A75-11BE-35D2-A228E9A9DE97}"/>
              </a:ext>
            </a:extLst>
          </p:cNvPr>
          <p:cNvSpPr txBox="1"/>
          <p:nvPr userDrawn="1"/>
        </p:nvSpPr>
        <p:spPr>
          <a:xfrm>
            <a:off x="2662269" y="321122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rPr>
              <a:t>@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9F078118-4CA2-9525-A2EC-7999F417891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8303" y="316177"/>
            <a:ext cx="2263966" cy="6701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00" y="4666205"/>
            <a:ext cx="1748157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2649" y="1817639"/>
            <a:ext cx="6698701" cy="1508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A68CFB2-C68E-5D54-855C-E733555D6A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67A028C-B248-F12A-398D-EEEA7CBF69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6E9D94E-6483-B71D-C632-11841802E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BAC315D-1540-F797-B92E-6DE666F982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</Words>
  <Application>Microsoft Macintosh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Open Sans Light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sjessee@linuxfoundation.org</cp:lastModifiedBy>
  <cp:revision>13</cp:revision>
  <dcterms:modified xsi:type="dcterms:W3CDTF">2024-02-13T16:05:27Z</dcterms:modified>
</cp:coreProperties>
</file>