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4563" y="30943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057400" y="33189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B8134CEF-324F-896E-24F8-DB4F03D4CD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lum bright="100000"/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193232"/>
            <a:ext cx="1659097" cy="8641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15</cp:revision>
  <dcterms:modified xsi:type="dcterms:W3CDTF">2024-02-13T16:04:52Z</dcterms:modified>
</cp:coreProperties>
</file>