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7208" y="316177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3010045" y="338638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4B5E6A1A-F497-FE06-6705-AFADFEA86D2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559" y="289527"/>
            <a:ext cx="2711486" cy="7728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16</cp:revision>
  <dcterms:modified xsi:type="dcterms:W3CDTF">2024-02-13T16:04:09Z</dcterms:modified>
</cp:coreProperties>
</file>