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1974" y="31968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924811" y="34214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C90B9EA0-42F7-5DD5-2DFD-C7C19571A4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154" y="319688"/>
            <a:ext cx="2711177" cy="6761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18</cp:revision>
  <dcterms:modified xsi:type="dcterms:W3CDTF">2024-02-13T16:02:34Z</dcterms:modified>
</cp:coreProperties>
</file>