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8957" y="319837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571794" y="342298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DF77D04A-773C-D742-A9E3-92F9A8C3A99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03" y="247170"/>
            <a:ext cx="2173491" cy="8081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19</cp:revision>
  <dcterms:modified xsi:type="dcterms:W3CDTF">2024-02-13T16:01:18Z</dcterms:modified>
</cp:coreProperties>
</file>