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3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000ED9-5049-7185-80F4-0E54F6496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AD42FA-2A99-481C-6CDF-B2370DD0B294}"/>
              </a:ext>
            </a:extLst>
          </p:cNvPr>
          <p:cNvSpPr txBox="1"/>
          <p:nvPr userDrawn="1"/>
        </p:nvSpPr>
        <p:spPr>
          <a:xfrm>
            <a:off x="-1" y="54697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15-17 October, 2024  |  Sydney, Australia</a:t>
            </a:r>
          </a:p>
        </p:txBody>
      </p:sp>
      <p:pic>
        <p:nvPicPr>
          <p:cNvPr id="7" name="Picture 6" descr="A logo with a key and a house&#10;&#10;Description automatically generated">
            <a:extLst>
              <a:ext uri="{FF2B5EF4-FFF2-40B4-BE49-F238E27FC236}">
                <a16:creationId xmlns:a16="http://schemas.microsoft.com/office/drawing/2014/main" id="{89DCFE8F-4C52-86FD-337A-5E57BDEFC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5869" y="641630"/>
            <a:ext cx="9334800" cy="41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3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7F787-EBD7-C90B-8D89-564FF09E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973D183-0F7A-9E4A-DE79-E79B247F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037"/>
            <a:ext cx="10515600" cy="2459010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logo with a key and a house&#10;&#10;Description automatically generated">
            <a:extLst>
              <a:ext uri="{FF2B5EF4-FFF2-40B4-BE49-F238E27FC236}">
                <a16:creationId xmlns:a16="http://schemas.microsoft.com/office/drawing/2014/main" id="{54C2962A-273C-D255-4160-7E4E160BC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3613" y="521010"/>
            <a:ext cx="5482928" cy="24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30DEEB-126D-4B8E-E2CE-184DEF415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00801" y="182584"/>
            <a:ext cx="1513640" cy="605456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20A1273-6206-7823-0160-587C145560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021" y="1281776"/>
            <a:ext cx="9600831" cy="260498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90000"/>
              </a:lnSpc>
              <a:buClr>
                <a:srgbClr val="95CB4F"/>
              </a:buClr>
              <a:buSzPts val="2800"/>
              <a:buFont typeface="Courier New" panose="02070309020205020404" pitchFamily="49" charset="0"/>
              <a:buChar char="o"/>
              <a:tabLst>
                <a:tab pos="4170363" algn="l"/>
              </a:tabLst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Clr>
                <a:srgbClr val="95CB4F"/>
              </a:buClr>
              <a:buSzPts val="2400"/>
              <a:buFont typeface="Wingdings" pitchFamily="2" charset="2"/>
              <a:buChar char="§"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Clr>
                <a:srgbClr val="95CB4F"/>
              </a:buClr>
              <a:buSzPts val="2000"/>
              <a:buFont typeface="Wingdings" pitchFamily="2" charset="2"/>
              <a:buChar char="§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90000"/>
              </a:lnSpc>
              <a:spcBef>
                <a:spcPts val="500"/>
              </a:spcBef>
              <a:buClr>
                <a:srgbClr val="95CB4F"/>
              </a:buClr>
              <a:buSzPts val="1800"/>
              <a:buFont typeface="Wingdings" pitchFamily="2" charset="2"/>
              <a:buChar char="§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90000"/>
              </a:lnSpc>
              <a:spcBef>
                <a:spcPts val="500"/>
              </a:spcBef>
              <a:buClr>
                <a:srgbClr val="95CB4F"/>
              </a:buClr>
              <a:buSzPts val="1800"/>
              <a:buFont typeface="Wingdings" pitchFamily="2" charset="2"/>
              <a:buChar char="§"/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228600" indent="-228600">
              <a:lnSpc>
                <a:spcPct val="90000"/>
              </a:lnSpc>
              <a:buSzPts val="2800"/>
              <a:buFont typeface="Arial"/>
              <a:buChar char="•"/>
            </a:pPr>
            <a:r>
              <a:rPr lang="en-US" dirty="0"/>
              <a:t>First level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SzPts val="2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5C45DFC0-C224-037B-09C6-D3F312B08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021" y="141949"/>
            <a:ext cx="9600831" cy="491794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1400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90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Closing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000ED9-5049-7185-80F4-0E54F6496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AD42FA-2A99-481C-6CDF-B2370DD0B294}"/>
              </a:ext>
            </a:extLst>
          </p:cNvPr>
          <p:cNvSpPr txBox="1"/>
          <p:nvPr userDrawn="1"/>
        </p:nvSpPr>
        <p:spPr>
          <a:xfrm>
            <a:off x="-2" y="281598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www.sel4.systems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1B2AAA-6F1F-A8A7-2184-65FCDDA80B09}"/>
              </a:ext>
            </a:extLst>
          </p:cNvPr>
          <p:cNvGrpSpPr/>
          <p:nvPr userDrawn="1"/>
        </p:nvGrpSpPr>
        <p:grpSpPr>
          <a:xfrm>
            <a:off x="2230895" y="6001300"/>
            <a:ext cx="2748540" cy="714278"/>
            <a:chOff x="4685515" y="3487592"/>
            <a:chExt cx="2748540" cy="7142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E5C737-C9EA-5630-508C-943C8D935117}"/>
                </a:ext>
              </a:extLst>
            </p:cNvPr>
            <p:cNvSpPr txBox="1"/>
            <p:nvPr userDrawn="1"/>
          </p:nvSpPr>
          <p:spPr>
            <a:xfrm>
              <a:off x="4685515" y="3894093"/>
              <a:ext cx="2748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i="0" dirty="0">
                  <a:solidFill>
                    <a:schemeClr val="bg1"/>
                  </a:solidFill>
                  <a:effectLst/>
                  <a:latin typeface="mastodon-font-sans-serif"/>
                </a:rPr>
                <a:t>@sel4@fosstodon.org</a:t>
              </a:r>
              <a:endParaRPr lang="en-US" sz="14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138F4-CF24-2ED5-AAF9-6188589996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10907" y="3487592"/>
              <a:ext cx="370186" cy="37018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8FB239-DED5-D364-2ED8-75A64A2B8A5B}"/>
              </a:ext>
            </a:extLst>
          </p:cNvPr>
          <p:cNvGrpSpPr/>
          <p:nvPr userDrawn="1"/>
        </p:nvGrpSpPr>
        <p:grpSpPr>
          <a:xfrm>
            <a:off x="6748680" y="5870549"/>
            <a:ext cx="3408318" cy="830240"/>
            <a:chOff x="4391841" y="5294171"/>
            <a:chExt cx="3408318" cy="8302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41055-EA51-BEA0-5D00-E5E662071F87}"/>
                </a:ext>
              </a:extLst>
            </p:cNvPr>
            <p:cNvSpPr txBox="1"/>
            <p:nvPr userDrawn="1"/>
          </p:nvSpPr>
          <p:spPr>
            <a:xfrm>
              <a:off x="4391841" y="5816634"/>
              <a:ext cx="3408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i="0" dirty="0" err="1">
                  <a:solidFill>
                    <a:schemeClr val="bg1"/>
                  </a:solidFill>
                  <a:effectLst/>
                  <a:latin typeface="mastodon-font-sans-serif"/>
                </a:rPr>
                <a:t>www.linkedin.com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mastodon-font-sans-serif"/>
                </a:rPr>
                <a:t>/company/sel4</a:t>
              </a:r>
              <a:endParaRPr lang="en-US" sz="14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6B8E0D6F-2A48-AD6D-2D9C-5C5299734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0524" y="5294171"/>
              <a:ext cx="570945" cy="61063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EAED10-35EA-1DFC-02A1-2A777DBACE6C}"/>
              </a:ext>
            </a:extLst>
          </p:cNvPr>
          <p:cNvGrpSpPr/>
          <p:nvPr userDrawn="1"/>
        </p:nvGrpSpPr>
        <p:grpSpPr>
          <a:xfrm>
            <a:off x="4144756" y="5854856"/>
            <a:ext cx="3543671" cy="844387"/>
            <a:chOff x="4324164" y="4218492"/>
            <a:chExt cx="3543671" cy="844387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FACE044E-4BB2-13B3-6D1E-04D5D03F0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96788" y="4218492"/>
              <a:ext cx="598424" cy="6961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423642-F21C-EA1D-A48E-BB064A6DEA4B}"/>
                </a:ext>
              </a:extLst>
            </p:cNvPr>
            <p:cNvSpPr txBox="1"/>
            <p:nvPr userDrawn="1"/>
          </p:nvSpPr>
          <p:spPr>
            <a:xfrm>
              <a:off x="4324164" y="4755102"/>
              <a:ext cx="3543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i="0" dirty="0" err="1">
                  <a:solidFill>
                    <a:schemeClr val="bg1"/>
                  </a:solidFill>
                  <a:effectLst/>
                  <a:latin typeface="mastodon-font-sans-serif"/>
                </a:rPr>
                <a:t>www.youtube.com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mastodon-font-sans-serif"/>
                </a:rPr>
                <a:t>/@seL4</a:t>
              </a:r>
              <a:endParaRPr lang="en-US" sz="14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 descr="A logo with a key and a house&#10;&#10;Description automatically generated">
            <a:extLst>
              <a:ext uri="{FF2B5EF4-FFF2-40B4-BE49-F238E27FC236}">
                <a16:creationId xmlns:a16="http://schemas.microsoft.com/office/drawing/2014/main" id="{686FB56B-C6F8-AE4E-3538-D4B5691C61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5399" y="487444"/>
            <a:ext cx="5193903" cy="23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6">
            <a:extLst>
              <a:ext uri="{FF2B5EF4-FFF2-40B4-BE49-F238E27FC236}">
                <a16:creationId xmlns:a16="http://schemas.microsoft.com/office/drawing/2014/main" id="{00BB64BF-7051-9108-E272-3C207EE8BDBA}"/>
              </a:ext>
            </a:extLst>
          </p:cNvPr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lang="en-US" sz="2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;p6">
            <a:extLst>
              <a:ext uri="{FF2B5EF4-FFF2-40B4-BE49-F238E27FC236}">
                <a16:creationId xmlns:a16="http://schemas.microsoft.com/office/drawing/2014/main" id="{C904B374-0B14-850D-CB17-0EC608075CDE}"/>
              </a:ext>
            </a:extLst>
          </p:cNvPr>
          <p:cNvSpPr txBox="1"/>
          <p:nvPr userDrawn="1"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lang="en-US" sz="2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52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49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8C610-F759-371F-4327-C81763C5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8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64BC4-59F4-F9E0-788F-7A913A9AD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021" y="1281776"/>
            <a:ext cx="9600831" cy="40217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9EA465-B548-7EC1-131B-17F7FAA3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68036"/>
      </p:ext>
    </p:extLst>
  </p:cSld>
  <p:clrMapOvr>
    <a:masterClrMapping/>
  </p:clrMapOvr>
</p:sld>
</file>

<file path=ppt/theme/theme1.xml><?xml version="1.0" encoding="utf-8"?>
<a:theme xmlns:a="http://schemas.openxmlformats.org/drawingml/2006/main" name="ASWT 2022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WT 2022 Theme" id="{F9547E04-4B60-6641-BE31-2CC018CEB2CF}" vid="{79FE4B6B-5BDC-5445-A477-1D3FF239D7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ASWT 2022 Theme</Template>
  <TotalTime>370</TotalTime>
  <Words>1</Words>
  <Application>Microsoft Macintosh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mastodon-font-sans-serif</vt:lpstr>
      <vt:lpstr>Open Sans</vt:lpstr>
      <vt:lpstr>Open Sans Semibold</vt:lpstr>
      <vt:lpstr>Wingdings</vt:lpstr>
      <vt:lpstr>ASWT 2022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Dariush Hessami</cp:lastModifiedBy>
  <cp:revision>33</cp:revision>
  <dcterms:modified xsi:type="dcterms:W3CDTF">2024-02-27T15:22:24Z</dcterms:modified>
</cp:coreProperties>
</file>