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b45a8bafb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b45a8bafb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45a8bafb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45a8bafb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45a8bafb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45a8bafb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45a8bafb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45a8bafb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45a8bafb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45a8bafb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00" y="100"/>
            <a:ext cx="9144000" cy="5143500"/>
          </a:xfrm>
          <a:prstGeom prst="rect">
            <a:avLst/>
          </a:prstGeom>
          <a:solidFill>
            <a:srgbClr val="000000">
              <a:alpha val="649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46508" y="1519875"/>
            <a:ext cx="84510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46500" y="3609425"/>
            <a:ext cx="84510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625" y="-461900"/>
            <a:ext cx="3999376" cy="24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100" y="100"/>
            <a:ext cx="9144000" cy="5143500"/>
          </a:xfrm>
          <a:prstGeom prst="rect">
            <a:avLst/>
          </a:prstGeom>
          <a:solidFill>
            <a:srgbClr val="000000">
              <a:alpha val="649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625" y="-461900"/>
            <a:ext cx="3999376" cy="24496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9144000" cy="460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25" y="4394362"/>
            <a:ext cx="1520550" cy="93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9144000" cy="460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" name="Google Shape;2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25" y="4394362"/>
            <a:ext cx="1520550" cy="93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0000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0000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460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" name="Google Shape;3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25" y="4394362"/>
            <a:ext cx="1520550" cy="93132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ctrTitle"/>
          </p:nvPr>
        </p:nvSpPr>
        <p:spPr>
          <a:xfrm>
            <a:off x="346508" y="1519875"/>
            <a:ext cx="84510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346500" y="3609425"/>
            <a:ext cx="84510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1"/>
          <p:cNvSpPr txBox="1"/>
          <p:nvPr>
            <p:ph idx="1" type="body"/>
          </p:nvPr>
        </p:nvSpPr>
        <p:spPr>
          <a:xfrm>
            <a:off x="311700" y="10000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1"/>
          <p:cNvSpPr txBox="1"/>
          <p:nvPr>
            <p:ph idx="2" type="body"/>
          </p:nvPr>
        </p:nvSpPr>
        <p:spPr>
          <a:xfrm>
            <a:off x="4832400" y="10000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