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981700" cx="11430000"/>
  <p:notesSz cx="6858000" cy="9144000"/>
  <p:embeddedFontLst>
    <p:embeddedFont>
      <p:font typeface="Open Sa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2" roundtripDataSignature="AMtx7miLEGdQGJrQ2ivW6tXJziz1lFkm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penSans-boldItalic.fntdata"/><Relationship Id="rId10" Type="http://schemas.openxmlformats.org/officeDocument/2006/relationships/font" Target="fonts/OpenSans-italic.fntdata"/><Relationship Id="rId12" Type="http://customschemas.google.com/relationships/presentationmetadata" Target="metadata"/><Relationship Id="rId9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Ope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-3396707">
            <a:off x="-27681453" y="-10376783"/>
            <a:ext cx="39796519" cy="29278307"/>
          </a:xfrm>
          <a:custGeom>
            <a:rect b="b" l="l" r="r" t="t"/>
            <a:pathLst>
              <a:path extrusionOk="0" h="29278307" w="39796519">
                <a:moveTo>
                  <a:pt x="0" y="0"/>
                </a:moveTo>
                <a:lnTo>
                  <a:pt x="39796518" y="0"/>
                </a:lnTo>
                <a:lnTo>
                  <a:pt x="39796518" y="29278307"/>
                </a:lnTo>
                <a:lnTo>
                  <a:pt x="0" y="2927830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-3396707">
            <a:off x="675741" y="-9902426"/>
            <a:ext cx="39796519" cy="29278307"/>
          </a:xfrm>
          <a:custGeom>
            <a:rect b="b" l="l" r="r" t="t"/>
            <a:pathLst>
              <a:path extrusionOk="0" h="29278307" w="39796519">
                <a:moveTo>
                  <a:pt x="0" y="0"/>
                </a:moveTo>
                <a:lnTo>
                  <a:pt x="39796518" y="0"/>
                </a:lnTo>
                <a:lnTo>
                  <a:pt x="39796518" y="29278307"/>
                </a:lnTo>
                <a:lnTo>
                  <a:pt x="0" y="2927830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43690" y="-220536"/>
            <a:ext cx="3317604" cy="2183587"/>
          </a:xfrm>
          <a:custGeom>
            <a:rect b="b" l="l" r="r" t="t"/>
            <a:pathLst>
              <a:path extrusionOk="0" h="2183587" w="3317604">
                <a:moveTo>
                  <a:pt x="0" y="0"/>
                </a:moveTo>
                <a:lnTo>
                  <a:pt x="3317605" y="0"/>
                </a:lnTo>
                <a:lnTo>
                  <a:pt x="3317605" y="2183587"/>
                </a:lnTo>
                <a:lnTo>
                  <a:pt x="0" y="218358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45442" y="5202873"/>
            <a:ext cx="10786388" cy="3232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8BC540"/>
                </a:solidFill>
                <a:latin typeface="Open Sans"/>
                <a:ea typeface="Open Sans"/>
                <a:cs typeface="Open Sans"/>
                <a:sym typeface="Open Sans"/>
              </a:rPr>
              <a:t>Learn more at</a:t>
            </a:r>
            <a:r>
              <a:rPr b="1" lang="en-US" sz="1900">
                <a:solidFill>
                  <a:srgbClr val="8BC540"/>
                </a:solidFill>
                <a:latin typeface="Open Sans"/>
                <a:ea typeface="Open Sans"/>
                <a:cs typeface="Open Sans"/>
                <a:sym typeface="Open Sans"/>
              </a:rPr>
              <a:t> events.linuxfoundation.org/one-summit-north-america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4370588" y="4162938"/>
            <a:ext cx="4586509" cy="868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99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[Add Speaker Title and Company Name here]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4370588" y="1787744"/>
            <a:ext cx="6461242" cy="11564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633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[Add Speaker Name here]: ONE Summit 2024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4370588" y="3067050"/>
            <a:ext cx="5018834" cy="4040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60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[Add Session Title here]</a:t>
            </a:r>
            <a:endParaRPr/>
          </a:p>
        </p:txBody>
      </p:sp>
      <p:grpSp>
        <p:nvGrpSpPr>
          <p:cNvPr id="91" name="Google Shape;91;p1"/>
          <p:cNvGrpSpPr/>
          <p:nvPr/>
        </p:nvGrpSpPr>
        <p:grpSpPr>
          <a:xfrm>
            <a:off x="4370588" y="554975"/>
            <a:ext cx="4952547" cy="718419"/>
            <a:chOff x="0" y="-47625"/>
            <a:chExt cx="2243192" cy="325399"/>
          </a:xfrm>
        </p:grpSpPr>
        <p:sp>
          <p:nvSpPr>
            <p:cNvPr id="92" name="Google Shape;92;p1"/>
            <p:cNvSpPr/>
            <p:nvPr/>
          </p:nvSpPr>
          <p:spPr>
            <a:xfrm>
              <a:off x="0" y="0"/>
              <a:ext cx="2243192" cy="277774"/>
            </a:xfrm>
            <a:custGeom>
              <a:rect b="b" l="l" r="r" t="t"/>
              <a:pathLst>
                <a:path extrusionOk="0" h="277774" w="2243192">
                  <a:moveTo>
                    <a:pt x="0" y="0"/>
                  </a:moveTo>
                  <a:lnTo>
                    <a:pt x="2243192" y="0"/>
                  </a:lnTo>
                  <a:lnTo>
                    <a:pt x="2243192" y="277774"/>
                  </a:lnTo>
                  <a:lnTo>
                    <a:pt x="0" y="2777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 txBox="1"/>
            <p:nvPr/>
          </p:nvSpPr>
          <p:spPr>
            <a:xfrm>
              <a:off x="0" y="-47625"/>
              <a:ext cx="2243192" cy="3253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99">
                  <a:solidFill>
                    <a:srgbClr val="016937"/>
                  </a:solidFill>
                  <a:latin typeface="Open Sans"/>
                  <a:ea typeface="Open Sans"/>
                  <a:cs typeface="Open Sans"/>
                  <a:sym typeface="Open Sans"/>
                </a:rPr>
                <a:t>  April 29–May 1 | San Jose, CA</a:t>
              </a:r>
              <a:endParaRPr/>
            </a:p>
          </p:txBody>
        </p:sp>
      </p:grpSp>
      <p:pic>
        <p:nvPicPr>
          <p:cNvPr descr="A grey person icon on a white background&#10;&#10;Description automatically generated" id="94" name="Google Shape;94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5800" y="1771650"/>
            <a:ext cx="3048000" cy="30480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 rot="-3396707">
            <a:off x="675741" y="-10875259"/>
            <a:ext cx="39796519" cy="29278307"/>
          </a:xfrm>
          <a:custGeom>
            <a:rect b="b" l="l" r="r" t="t"/>
            <a:pathLst>
              <a:path extrusionOk="0" h="29278307" w="39796519">
                <a:moveTo>
                  <a:pt x="0" y="0"/>
                </a:moveTo>
                <a:lnTo>
                  <a:pt x="39796518" y="0"/>
                </a:lnTo>
                <a:lnTo>
                  <a:pt x="39796518" y="29278306"/>
                </a:lnTo>
                <a:lnTo>
                  <a:pt x="0" y="2927830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 rot="6324579">
            <a:off x="-6455014" y="-18311224"/>
            <a:ext cx="23806350" cy="17514337"/>
          </a:xfrm>
          <a:custGeom>
            <a:rect b="b" l="l" r="r" t="t"/>
            <a:pathLst>
              <a:path extrusionOk="0" h="17514337" w="23806350">
                <a:moveTo>
                  <a:pt x="0" y="0"/>
                </a:moveTo>
                <a:lnTo>
                  <a:pt x="23806350" y="0"/>
                </a:lnTo>
                <a:lnTo>
                  <a:pt x="23806350" y="17514336"/>
                </a:lnTo>
                <a:lnTo>
                  <a:pt x="0" y="1751433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243690" y="-220536"/>
            <a:ext cx="3317604" cy="2183587"/>
          </a:xfrm>
          <a:custGeom>
            <a:rect b="b" l="l" r="r" t="t"/>
            <a:pathLst>
              <a:path extrusionOk="0" h="2183587" w="3317604">
                <a:moveTo>
                  <a:pt x="0" y="0"/>
                </a:moveTo>
                <a:lnTo>
                  <a:pt x="3317605" y="0"/>
                </a:lnTo>
                <a:lnTo>
                  <a:pt x="3317605" y="2183587"/>
                </a:lnTo>
                <a:lnTo>
                  <a:pt x="0" y="218358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0" y="5202875"/>
            <a:ext cx="114300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rgbClr val="8BC540"/>
                </a:solidFill>
                <a:latin typeface="Open Sans"/>
                <a:ea typeface="Open Sans"/>
                <a:cs typeface="Open Sans"/>
                <a:sym typeface="Open Sans"/>
              </a:rPr>
              <a:t>Learn more at</a:t>
            </a:r>
            <a:r>
              <a:rPr b="1" lang="en-US" sz="1700">
                <a:solidFill>
                  <a:srgbClr val="8BC54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br>
              <a:rPr b="1" lang="en-US" sz="1700">
                <a:solidFill>
                  <a:srgbClr val="8BC54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en-US" sz="1700">
                <a:solidFill>
                  <a:srgbClr val="8BC540"/>
                </a:solidFill>
                <a:latin typeface="Open Sans"/>
                <a:ea typeface="Open Sans"/>
                <a:cs typeface="Open Sans"/>
                <a:sym typeface="Open Sans"/>
              </a:rPr>
              <a:t>events.linuxfoundation.org/one-summit-north-america</a:t>
            </a:r>
            <a:endParaRPr sz="1200"/>
          </a:p>
        </p:txBody>
      </p:sp>
      <p:grpSp>
        <p:nvGrpSpPr>
          <p:cNvPr id="103" name="Google Shape;103;p2"/>
          <p:cNvGrpSpPr/>
          <p:nvPr/>
        </p:nvGrpSpPr>
        <p:grpSpPr>
          <a:xfrm>
            <a:off x="4370588" y="554975"/>
            <a:ext cx="4952547" cy="718419"/>
            <a:chOff x="0" y="-47625"/>
            <a:chExt cx="2243192" cy="325399"/>
          </a:xfrm>
        </p:grpSpPr>
        <p:sp>
          <p:nvSpPr>
            <p:cNvPr id="104" name="Google Shape;104;p2"/>
            <p:cNvSpPr/>
            <p:nvPr/>
          </p:nvSpPr>
          <p:spPr>
            <a:xfrm>
              <a:off x="0" y="0"/>
              <a:ext cx="2243192" cy="277774"/>
            </a:xfrm>
            <a:custGeom>
              <a:rect b="b" l="l" r="r" t="t"/>
              <a:pathLst>
                <a:path extrusionOk="0" h="277774" w="2243192">
                  <a:moveTo>
                    <a:pt x="0" y="0"/>
                  </a:moveTo>
                  <a:lnTo>
                    <a:pt x="2243192" y="0"/>
                  </a:lnTo>
                  <a:lnTo>
                    <a:pt x="2243192" y="277774"/>
                  </a:lnTo>
                  <a:lnTo>
                    <a:pt x="0" y="2777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2"/>
            <p:cNvSpPr txBox="1"/>
            <p:nvPr/>
          </p:nvSpPr>
          <p:spPr>
            <a:xfrm>
              <a:off x="0" y="-47625"/>
              <a:ext cx="2243192" cy="3253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400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99">
                  <a:solidFill>
                    <a:srgbClr val="016937"/>
                  </a:solidFill>
                  <a:latin typeface="Open Sans"/>
                  <a:ea typeface="Open Sans"/>
                  <a:cs typeface="Open Sans"/>
                  <a:sym typeface="Open Sans"/>
                </a:rPr>
                <a:t>  April 29–May 1 | San Jose, CA</a:t>
              </a:r>
              <a:endParaRPr/>
            </a:p>
          </p:txBody>
        </p:sp>
      </p:grpSp>
      <p:sp>
        <p:nvSpPr>
          <p:cNvPr id="106" name="Google Shape;106;p2"/>
          <p:cNvSpPr/>
          <p:nvPr/>
        </p:nvSpPr>
        <p:spPr>
          <a:xfrm rot="-5918373">
            <a:off x="-18145106" y="-4265127"/>
            <a:ext cx="23806350" cy="17514337"/>
          </a:xfrm>
          <a:custGeom>
            <a:rect b="b" l="l" r="r" t="t"/>
            <a:pathLst>
              <a:path extrusionOk="0" h="17514337" w="23806350">
                <a:moveTo>
                  <a:pt x="0" y="0"/>
                </a:moveTo>
                <a:lnTo>
                  <a:pt x="23806350" y="0"/>
                </a:lnTo>
                <a:lnTo>
                  <a:pt x="23806350" y="17514336"/>
                </a:lnTo>
                <a:lnTo>
                  <a:pt x="0" y="1751433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4370588" y="3835691"/>
            <a:ext cx="67779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[Add SPEAKER NAME </a:t>
            </a:r>
            <a:r>
              <a:rPr lang="en-US"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Speaker Title, Company Name here]</a:t>
            </a:r>
            <a:endParaRPr sz="1300"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[Add SPEAKER NAME </a:t>
            </a:r>
            <a:r>
              <a:rPr lang="en-US"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Speaker Title, Company Name here]</a:t>
            </a:r>
            <a:endParaRPr sz="1300"/>
          </a:p>
        </p:txBody>
      </p:sp>
      <p:sp>
        <p:nvSpPr>
          <p:cNvPr id="108" name="Google Shape;108;p2"/>
          <p:cNvSpPr txBox="1"/>
          <p:nvPr/>
        </p:nvSpPr>
        <p:spPr>
          <a:xfrm>
            <a:off x="4370588" y="3143250"/>
            <a:ext cx="5018834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30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99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Session Title</a:t>
            </a:r>
            <a:endParaRPr/>
          </a:p>
        </p:txBody>
      </p:sp>
      <p:grpSp>
        <p:nvGrpSpPr>
          <p:cNvPr id="109" name="Google Shape;109;p2"/>
          <p:cNvGrpSpPr/>
          <p:nvPr/>
        </p:nvGrpSpPr>
        <p:grpSpPr>
          <a:xfrm>
            <a:off x="1800853" y="1797269"/>
            <a:ext cx="2078485" cy="2078485"/>
            <a:chOff x="0" y="0"/>
            <a:chExt cx="812800" cy="812800"/>
          </a:xfrm>
        </p:grpSpPr>
        <p:sp>
          <p:nvSpPr>
            <p:cNvPr id="110" name="Google Shape;110;p2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8994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8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A grey person icon on a white background&#10;&#10;Description automatically generated" id="112" name="Google Shape;112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9600" y="2914650"/>
            <a:ext cx="1752600" cy="17526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13" name="Google Shape;113;p2"/>
          <p:cNvSpPr/>
          <p:nvPr/>
        </p:nvSpPr>
        <p:spPr>
          <a:xfrm>
            <a:off x="1828800" y="1771650"/>
            <a:ext cx="2133600" cy="2133600"/>
          </a:xfrm>
          <a:prstGeom prst="ellipse">
            <a:avLst/>
          </a:prstGeom>
          <a:solidFill>
            <a:srgbClr val="28994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grey person icon on a white background&#10;&#10;Description automatically generated" id="114" name="Google Shape;114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81200" y="1924050"/>
            <a:ext cx="1828800" cy="1828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15" name="Google Shape;115;p2"/>
          <p:cNvSpPr txBox="1"/>
          <p:nvPr/>
        </p:nvSpPr>
        <p:spPr>
          <a:xfrm>
            <a:off x="4370588" y="1787744"/>
            <a:ext cx="6461242" cy="11564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633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[Add Speaker Name here]: ONE Summit 2024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