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7"/>
  </p:normalViewPr>
  <p:slideViewPr>
    <p:cSldViewPr snapToGrid="0">
      <p:cViewPr varScale="1">
        <p:scale>
          <a:sx n="138" d="100"/>
          <a:sy n="138" d="100"/>
        </p:scale>
        <p:origin x="344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Google Shape;4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af0eae9a63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af0eae9a63_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af0eae9a63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af0eae9a63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af0eae9a63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af0eae9a63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af0eae9a63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af0eae9a63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af0eae9a63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af0eae9a63_0_1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af0eae9a63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af0eae9a63_0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8825" y="925877"/>
            <a:ext cx="3589075" cy="334431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564308" y="1130675"/>
            <a:ext cx="42543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4564304" y="3220225"/>
            <a:ext cx="4254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>
  <p:cSld name="TITLE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6" name="Google Shape;16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850" y="68250"/>
            <a:ext cx="548700" cy="5112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 1">
  <p:cSld name="TITLE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/>
          <p:nvPr/>
        </p:nvSpPr>
        <p:spPr>
          <a:xfrm>
            <a:off x="0" y="654125"/>
            <a:ext cx="9144000" cy="4489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 idx="2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465633" y="4645142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2" name="Google Shape;22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850" y="68250"/>
            <a:ext cx="548700" cy="5112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 1 1">
  <p:cSld name="TITLE_1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/>
          <p:nvPr/>
        </p:nvSpPr>
        <p:spPr>
          <a:xfrm>
            <a:off x="0" y="654125"/>
            <a:ext cx="9144000" cy="4489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65633" y="4645142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 idx="2"/>
          </p:nvPr>
        </p:nvSpPr>
        <p:spPr>
          <a:xfrm>
            <a:off x="747800" y="28375"/>
            <a:ext cx="8266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11700" y="912325"/>
            <a:ext cx="8520600" cy="36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pic>
        <p:nvPicPr>
          <p:cNvPr id="29" name="Google Shape;29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850" y="68250"/>
            <a:ext cx="548700" cy="5112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 1 2">
  <p:cSld name="TITLE_1_1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/>
          <p:nvPr/>
        </p:nvSpPr>
        <p:spPr>
          <a:xfrm>
            <a:off x="0" y="654125"/>
            <a:ext cx="9144000" cy="4489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65633" y="4645142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747800" y="28375"/>
            <a:ext cx="8266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pic>
        <p:nvPicPr>
          <p:cNvPr id="36" name="Google Shape;36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850" y="68250"/>
            <a:ext cx="548700" cy="5112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 1 2 1">
  <p:cSld name="TITLE_1_1_2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/>
          <p:nvPr/>
        </p:nvSpPr>
        <p:spPr>
          <a:xfrm>
            <a:off x="0" y="654125"/>
            <a:ext cx="9144000" cy="4489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8465633" y="4645142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747800" y="28375"/>
            <a:ext cx="8266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pic>
        <p:nvPicPr>
          <p:cNvPr id="41" name="Google Shape;41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850" y="68250"/>
            <a:ext cx="548700" cy="5112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 txBox="1">
            <a:spLocks noGrp="1"/>
          </p:cNvSpPr>
          <p:nvPr>
            <p:ph type="ctrTitle"/>
          </p:nvPr>
        </p:nvSpPr>
        <p:spPr>
          <a:xfrm>
            <a:off x="4564308" y="1130675"/>
            <a:ext cx="42543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4564304" y="3220225"/>
            <a:ext cx="4254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title" idx="2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2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title" idx="2"/>
          </p:nvPr>
        </p:nvSpPr>
        <p:spPr>
          <a:xfrm>
            <a:off x="747800" y="28375"/>
            <a:ext cx="8266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body" idx="1"/>
          </p:nvPr>
        </p:nvSpPr>
        <p:spPr>
          <a:xfrm>
            <a:off x="311700" y="912325"/>
            <a:ext cx="8520600" cy="36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title"/>
          </p:nvPr>
        </p:nvSpPr>
        <p:spPr>
          <a:xfrm>
            <a:off x="747800" y="28375"/>
            <a:ext cx="8266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>
            <a:spLocks noGrp="1"/>
          </p:cNvSpPr>
          <p:nvPr>
            <p:ph type="title"/>
          </p:nvPr>
        </p:nvSpPr>
        <p:spPr>
          <a:xfrm>
            <a:off x="747800" y="28375"/>
            <a:ext cx="8266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jcrowley@linuxfoundation.org</cp:lastModifiedBy>
  <cp:revision>1</cp:revision>
  <dcterms:modified xsi:type="dcterms:W3CDTF">2024-03-01T18:30:19Z</dcterms:modified>
</cp:coreProperties>
</file>