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45596092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45596092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45596092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45596092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45596092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45596092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4559609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4559609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45596092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45596092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45596092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45596092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98383" y="1084775"/>
            <a:ext cx="781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8375" y="3174325"/>
            <a:ext cx="781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00" y="313802"/>
            <a:ext cx="3389724" cy="7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00" y="313802"/>
            <a:ext cx="3389724" cy="7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75" y="0"/>
            <a:ext cx="9144000" cy="46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0" y="4663227"/>
            <a:ext cx="548700" cy="4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0" y="4716625"/>
            <a:ext cx="1495759" cy="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175" y="0"/>
            <a:ext cx="9144000" cy="46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0" y="4663227"/>
            <a:ext cx="548700" cy="4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0" y="4716625"/>
            <a:ext cx="1495759" cy="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-175" y="0"/>
            <a:ext cx="9144000" cy="46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0" y="4663227"/>
            <a:ext cx="548700" cy="4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0" y="4716625"/>
            <a:ext cx="1495759" cy="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ctrTitle"/>
          </p:nvPr>
        </p:nvSpPr>
        <p:spPr>
          <a:xfrm>
            <a:off x="198383" y="1084775"/>
            <a:ext cx="781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198375" y="3174325"/>
            <a:ext cx="781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48324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