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726"/>
  </p:normalViewPr>
  <p:slideViewPr>
    <p:cSldViewPr snapToGrid="0">
      <p:cViewPr varScale="1">
        <p:scale>
          <a:sx n="165" d="100"/>
          <a:sy n="165" d="100"/>
        </p:scale>
        <p:origin x="2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0fc535c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0fc535c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b30fc535c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b30fc535c4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0fc535c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0fc535c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b30fc535c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b30fc535c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09108" y="1352025"/>
            <a:ext cx="4258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09104" y="3441575"/>
            <a:ext cx="4258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00350" y="1062821"/>
            <a:ext cx="2872100" cy="3017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72450" y="93523"/>
            <a:ext cx="548700" cy="57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8025" y="751675"/>
            <a:ext cx="9144000" cy="440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72450" y="93523"/>
            <a:ext cx="548700" cy="57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8025" y="751675"/>
            <a:ext cx="9144000" cy="440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28" name="Google Shape;28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72450" y="93523"/>
            <a:ext cx="548700" cy="57654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17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3"/>
          </p:nvPr>
        </p:nvSpPr>
        <p:spPr>
          <a:xfrm>
            <a:off x="48324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ctrTitle"/>
          </p:nvPr>
        </p:nvSpPr>
        <p:spPr>
          <a:xfrm>
            <a:off x="409108" y="1352025"/>
            <a:ext cx="4258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ubTitle" idx="1"/>
          </p:nvPr>
        </p:nvSpPr>
        <p:spPr>
          <a:xfrm>
            <a:off x="409104" y="3441575"/>
            <a:ext cx="4258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117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3"/>
          </p:nvPr>
        </p:nvSpPr>
        <p:spPr>
          <a:xfrm>
            <a:off x="48324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B4E9"/>
      </a:accent1>
      <a:accent2>
        <a:srgbClr val="205BAB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00B4E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jcrowley@linuxfoundation.org</cp:lastModifiedBy>
  <cp:revision>1</cp:revision>
  <dcterms:modified xsi:type="dcterms:W3CDTF">2024-04-18T17:16:47Z</dcterms:modified>
</cp:coreProperties>
</file>