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D463FB-D01B-7B4D-A1C2-4FD727F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B70F14-C26B-3C49-AF40-E90ADF5EA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D1D4FD2-F292-5841-8D1C-186D8AE7B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5974"/>
          <a:stretch/>
        </p:blipFill>
        <p:spPr>
          <a:xfrm>
            <a:off x="0" y="0"/>
            <a:ext cx="12192000" cy="9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527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517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43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391195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36</cp:revision>
  <dcterms:created xsi:type="dcterms:W3CDTF">2019-07-29T21:37:05Z</dcterms:created>
  <dcterms:modified xsi:type="dcterms:W3CDTF">2024-05-02T15:47:43Z</dcterms:modified>
</cp:coreProperties>
</file>