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hcxd4PpyLEQp8LM1h7yzMFGSre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ic of two people&#10;&#10;Description automatically generated with medium confidence">
            <a:extLst>
              <a:ext uri="{FF2B5EF4-FFF2-40B4-BE49-F238E27FC236}">
                <a16:creationId xmlns:a16="http://schemas.microsoft.com/office/drawing/2014/main" id="{48E08398-DC02-81CB-F94E-547853536D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E060E1D5-3F44-8F8F-8BE2-241B1ED0DA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0"/>
            <a:ext cx="12188190" cy="68601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44355" y="69574"/>
            <a:ext cx="1003088" cy="88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423BBCB-78F2-D3A7-06FF-767888C18A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44355" y="69574"/>
            <a:ext cx="1003088" cy="88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/>
        </p:nvSpPr>
        <p:spPr>
          <a:xfrm>
            <a:off x="572261" y="3332515"/>
            <a:ext cx="10515600" cy="10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76CB3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86" name="Google Shape;86;p2"/>
          <p:cNvSpPr txBox="1"/>
          <p:nvPr/>
        </p:nvSpPr>
        <p:spPr>
          <a:xfrm>
            <a:off x="559904" y="2419532"/>
            <a:ext cx="10515600" cy="109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76CB3"/>
              </a:buClr>
              <a:buSzPts val="8000"/>
              <a:buFont typeface="Arial"/>
              <a:buNone/>
            </a:pP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/>
        </p:nvSpPr>
        <p:spPr>
          <a:xfrm>
            <a:off x="383804" y="-13864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76CB3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Macintosh PowerPoint</Application>
  <PresentationFormat>Widescreen</PresentationFormat>
  <Paragraphs>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1</cp:revision>
  <dcterms:created xsi:type="dcterms:W3CDTF">2019-07-29T21:37:05Z</dcterms:created>
  <dcterms:modified xsi:type="dcterms:W3CDTF">2024-05-10T20:25:42Z</dcterms:modified>
</cp:coreProperties>
</file>