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7"/>
  </p:normalViewPr>
  <p:slideViewPr>
    <p:cSldViewPr snapToGrid="0">
      <p:cViewPr varScale="1">
        <p:scale>
          <a:sx n="138" d="100"/>
          <a:sy n="13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66f91d11a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66f91d11a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66f91d11a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66f91d11a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66f91d11a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66f91d11a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66f91d11a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66f91d11a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6f91d11a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6f91d11a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66f91d11a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66f91d11a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750" y="-5750"/>
            <a:ext cx="9144000" cy="5143500"/>
          </a:xfrm>
          <a:prstGeom prst="rect">
            <a:avLst/>
          </a:prstGeom>
          <a:solidFill>
            <a:srgbClr val="3EAD78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4439" y="3391200"/>
            <a:ext cx="827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375" y="286898"/>
            <a:ext cx="2943575" cy="12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484450" y="1536300"/>
            <a:ext cx="82761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5750" y="-5750"/>
            <a:ext cx="9144000" cy="5143500"/>
          </a:xfrm>
          <a:prstGeom prst="rect">
            <a:avLst/>
          </a:prstGeom>
          <a:solidFill>
            <a:srgbClr val="3EAD78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5750" y="-5750"/>
            <a:ext cx="9144000" cy="5143500"/>
          </a:xfrm>
          <a:prstGeom prst="rect">
            <a:avLst/>
          </a:prstGeom>
          <a:solidFill>
            <a:srgbClr val="3EAD78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6"/>
                </a:solidFill>
              </a:defRPr>
            </a:lvl1pPr>
            <a:lvl2pPr lvl="1">
              <a:buNone/>
              <a:defRPr>
                <a:solidFill>
                  <a:schemeClr val="accent6"/>
                </a:solidFill>
              </a:defRPr>
            </a:lvl2pPr>
            <a:lvl3pPr lvl="2">
              <a:buNone/>
              <a:defRPr>
                <a:solidFill>
                  <a:schemeClr val="accent6"/>
                </a:solidFill>
              </a:defRPr>
            </a:lvl3pPr>
            <a:lvl4pPr lvl="3">
              <a:buNone/>
              <a:defRPr>
                <a:solidFill>
                  <a:schemeClr val="accent6"/>
                </a:solidFill>
              </a:defRPr>
            </a:lvl4pPr>
            <a:lvl5pPr lvl="4">
              <a:buNone/>
              <a:defRPr>
                <a:solidFill>
                  <a:schemeClr val="accent6"/>
                </a:solidFill>
              </a:defRPr>
            </a:lvl5pPr>
            <a:lvl6pPr lvl="5">
              <a:buNone/>
              <a:defRPr>
                <a:solidFill>
                  <a:schemeClr val="accent6"/>
                </a:solidFill>
              </a:defRPr>
            </a:lvl6pPr>
            <a:lvl7pPr lvl="6">
              <a:buNone/>
              <a:defRPr>
                <a:solidFill>
                  <a:schemeClr val="accent6"/>
                </a:solidFill>
              </a:defRPr>
            </a:lvl7pPr>
            <a:lvl8pPr lvl="7">
              <a:buNone/>
              <a:defRPr>
                <a:solidFill>
                  <a:schemeClr val="accent6"/>
                </a:solidFill>
              </a:defRPr>
            </a:lvl8pPr>
            <a:lvl9pPr lvl="8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5750" y="-5750"/>
            <a:ext cx="9144000" cy="5143500"/>
          </a:xfrm>
          <a:prstGeom prst="rect">
            <a:avLst/>
          </a:prstGeom>
          <a:solidFill>
            <a:srgbClr val="3EAD78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r="11111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/>
          <p:nvPr/>
        </p:nvSpPr>
        <p:spPr>
          <a:xfrm>
            <a:off x="5750" y="-5750"/>
            <a:ext cx="9144000" cy="5143500"/>
          </a:xfrm>
          <a:prstGeom prst="rect">
            <a:avLst/>
          </a:prstGeom>
          <a:solidFill>
            <a:srgbClr val="3EAD78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0" y="-5750"/>
            <a:ext cx="9144000" cy="452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75" y="4607948"/>
            <a:ext cx="1187774" cy="5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484439" y="3391200"/>
            <a:ext cx="8276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2"/>
          </p:nvPr>
        </p:nvSpPr>
        <p:spPr>
          <a:xfrm>
            <a:off x="484450" y="1536300"/>
            <a:ext cx="8276100" cy="18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LSSEU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B7E5C8"/>
      </a:accent1>
      <a:accent2>
        <a:srgbClr val="3EAD78"/>
      </a:accent2>
      <a:accent3>
        <a:srgbClr val="F16A70"/>
      </a:accent3>
      <a:accent4>
        <a:srgbClr val="92D4D2"/>
      </a:accent4>
      <a:accent5>
        <a:srgbClr val="333333"/>
      </a:accent5>
      <a:accent6>
        <a:srgbClr val="FFFFFF"/>
      </a:accent6>
      <a:hlink>
        <a:srgbClr val="F16A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LSSEU24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jcrowley@linuxfoundation.org</cp:lastModifiedBy>
  <cp:revision>1</cp:revision>
  <dcterms:modified xsi:type="dcterms:W3CDTF">2024-01-30T12:50:40Z</dcterms:modified>
</cp:coreProperties>
</file>