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6"/>
    <p:restoredTop sz="94670"/>
  </p:normalViewPr>
  <p:slideViewPr>
    <p:cSldViewPr snapToGrid="0">
      <p:cViewPr varScale="1">
        <p:scale>
          <a:sx n="187" d="100"/>
          <a:sy n="187" d="100"/>
        </p:scale>
        <p:origin x="208" y="32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26ed9259dbf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Google Shape;45;g26ed9259dbf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26ed9259dbf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g26ed9259dbf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6ed9259dbf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6ed9259dbf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6ed9259dbf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6ed9259dbf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6ed9259dbf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6ed9259dbf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6ed9259dbf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6ed9259dbf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11490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2386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pic>
        <p:nvPicPr>
          <p:cNvPr id="12" name="Google Shape;12;p2"/>
          <p:cNvPicPr preferRelativeResize="0"/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382425" y="-206987"/>
            <a:ext cx="3556800" cy="21696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14;p3"/>
          <p:cNvPicPr preferRelativeResize="0"/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669761" y="394752"/>
            <a:ext cx="5804475" cy="354073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2750D25-E573-3B79-24BA-C3503F54ED35}"/>
              </a:ext>
            </a:extLst>
          </p:cNvPr>
          <p:cNvSpPr txBox="1"/>
          <p:nvPr userDrawn="1"/>
        </p:nvSpPr>
        <p:spPr>
          <a:xfrm>
            <a:off x="1684418" y="3177739"/>
            <a:ext cx="5775164" cy="9664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September 24–25, 2024| Montreal, Canada</a:t>
            </a:r>
          </a:p>
          <a:p>
            <a:pPr algn="ctr">
              <a:lnSpc>
                <a:spcPct val="150000"/>
              </a:lnSpc>
            </a:pPr>
            <a:r>
              <a:rPr lang="en-US" sz="2000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#DPDKSUMMIT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/>
          <p:nvPr/>
        </p:nvSpPr>
        <p:spPr>
          <a:xfrm>
            <a:off x="0" y="-27575"/>
            <a:ext cx="9144000" cy="4624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9" name="Google Shape;19;p4"/>
          <p:cNvPicPr preferRelativeResize="0"/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93975" y="4521033"/>
            <a:ext cx="1111447" cy="6779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/>
          <p:nvPr/>
        </p:nvSpPr>
        <p:spPr>
          <a:xfrm>
            <a:off x="0" y="-27575"/>
            <a:ext cx="9144000" cy="4624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" name="Google Shape;19;p4">
            <a:extLst>
              <a:ext uri="{FF2B5EF4-FFF2-40B4-BE49-F238E27FC236}">
                <a16:creationId xmlns:a16="http://schemas.microsoft.com/office/drawing/2014/main" id="{51A63D45-F696-3531-85D9-F645A2A6E000}"/>
              </a:ext>
            </a:extLst>
          </p:cNvPr>
          <p:cNvPicPr preferRelativeResize="0"/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93975" y="4521033"/>
            <a:ext cx="1111447" cy="6779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/>
          <p:nvPr/>
        </p:nvSpPr>
        <p:spPr>
          <a:xfrm>
            <a:off x="0" y="-27575"/>
            <a:ext cx="9144000" cy="4624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3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" name="Google Shape;19;p4">
            <a:extLst>
              <a:ext uri="{FF2B5EF4-FFF2-40B4-BE49-F238E27FC236}">
                <a16:creationId xmlns:a16="http://schemas.microsoft.com/office/drawing/2014/main" id="{4A39CD9E-1BEE-4E96-ED06-6B2EAD5ECDC5}"/>
              </a:ext>
            </a:extLst>
          </p:cNvPr>
          <p:cNvPicPr preferRelativeResize="0"/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93975" y="4521033"/>
            <a:ext cx="1111447" cy="6779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/>
          <p:nvPr/>
        </p:nvSpPr>
        <p:spPr>
          <a:xfrm>
            <a:off x="0" y="-27575"/>
            <a:ext cx="9144000" cy="4624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sldNum" idx="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" name="Google Shape;19;p4">
            <a:extLst>
              <a:ext uri="{FF2B5EF4-FFF2-40B4-BE49-F238E27FC236}">
                <a16:creationId xmlns:a16="http://schemas.microsoft.com/office/drawing/2014/main" id="{C0D8036C-9336-DD6C-F6E1-608007612E89}"/>
              </a:ext>
            </a:extLst>
          </p:cNvPr>
          <p:cNvPicPr preferRelativeResize="0"/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93975" y="4521033"/>
            <a:ext cx="1111447" cy="6779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ctrTitle"/>
          </p:nvPr>
        </p:nvSpPr>
        <p:spPr>
          <a:xfrm>
            <a:off x="311708" y="11490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subTitle" idx="1"/>
          </p:nvPr>
        </p:nvSpPr>
        <p:spPr>
          <a:xfrm>
            <a:off x="311700" y="32386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Open Sans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Ali Rowan</cp:lastModifiedBy>
  <cp:revision>4</cp:revision>
  <dcterms:modified xsi:type="dcterms:W3CDTF">2024-05-21T18:53:10Z</dcterms:modified>
</cp:coreProperties>
</file>