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j+SKFpdPz6Fkkq88xY/+RWeI+V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gradFill>
          <a:gsLst>
            <a:gs pos="0">
              <a:srgbClr val="006FB8"/>
            </a:gs>
            <a:gs pos="50000">
              <a:srgbClr val="006FB8"/>
            </a:gs>
            <a:gs pos="100000">
              <a:srgbClr val="25BCB9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742601" y="836551"/>
            <a:ext cx="8465141" cy="5184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006FB8"/>
            </a:gs>
            <a:gs pos="50000">
              <a:srgbClr val="006FB8"/>
            </a:gs>
            <a:gs pos="100000">
              <a:srgbClr val="25BCB9"/>
            </a:gs>
          </a:gsLst>
          <a:lin ang="5400000" scaled="0"/>
        </a:gra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6848" y="-1034929"/>
            <a:ext cx="6011008" cy="368174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0"/>
          <p:cNvSpPr txBox="1"/>
          <p:nvPr>
            <p:ph type="ctrTitle"/>
          </p:nvPr>
        </p:nvSpPr>
        <p:spPr>
          <a:xfrm>
            <a:off x="592015" y="1605940"/>
            <a:ext cx="11053137" cy="2343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592015" y="4085615"/>
            <a:ext cx="9404839" cy="1012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6000"/>
              <a:buFont typeface="Arial"/>
              <a:buNone/>
              <a:defRPr sz="6000">
                <a:solidFill>
                  <a:srgbClr val="006F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2" type="sldNum"/>
          </p:nvPr>
        </p:nvSpPr>
        <p:spPr>
          <a:xfrm>
            <a:off x="10673862" y="6239952"/>
            <a:ext cx="679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18" name="Google Shape;18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5255701"/>
            <a:ext cx="381000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" type="body"/>
          </p:nvPr>
        </p:nvSpPr>
        <p:spPr>
          <a:xfrm>
            <a:off x="838200" y="1825625"/>
            <a:ext cx="10515600" cy="418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10673862" y="6239952"/>
            <a:ext cx="679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23" name="Google Shape;2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5255701"/>
            <a:ext cx="381000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chemeClr val="lt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" type="body"/>
          </p:nvPr>
        </p:nvSpPr>
        <p:spPr>
          <a:xfrm>
            <a:off x="838200" y="1825625"/>
            <a:ext cx="5181600" cy="418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2" type="body"/>
          </p:nvPr>
        </p:nvSpPr>
        <p:spPr>
          <a:xfrm>
            <a:off x="6172200" y="1825625"/>
            <a:ext cx="5181600" cy="418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10673862" y="6239952"/>
            <a:ext cx="679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29" name="Google Shape;29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5255701"/>
            <a:ext cx="381000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10673862" y="6239952"/>
            <a:ext cx="679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8200" y="5255701"/>
            <a:ext cx="3810000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10673862" y="6239952"/>
            <a:ext cx="679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006F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109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10673862" y="6239952"/>
            <a:ext cx="6799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"/>
          <p:cNvSpPr txBox="1"/>
          <p:nvPr>
            <p:ph type="ctrTitle"/>
          </p:nvPr>
        </p:nvSpPr>
        <p:spPr>
          <a:xfrm>
            <a:off x="592015" y="1605940"/>
            <a:ext cx="11053137" cy="2343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5" name="Google Shape;45;p2"/>
          <p:cNvSpPr txBox="1"/>
          <p:nvPr>
            <p:ph idx="1" type="subTitle"/>
          </p:nvPr>
        </p:nvSpPr>
        <p:spPr>
          <a:xfrm>
            <a:off x="592015" y="4085615"/>
            <a:ext cx="9404839" cy="1012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60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 txBox="1"/>
          <p:nvPr>
            <p:ph idx="1" type="body"/>
          </p:nvPr>
        </p:nvSpPr>
        <p:spPr>
          <a:xfrm>
            <a:off x="838200" y="1825625"/>
            <a:ext cx="10515600" cy="418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2" name="Google Shape;62;p5"/>
          <p:cNvSpPr txBox="1"/>
          <p:nvPr>
            <p:ph idx="1" type="body"/>
          </p:nvPr>
        </p:nvSpPr>
        <p:spPr>
          <a:xfrm>
            <a:off x="838200" y="1825625"/>
            <a:ext cx="5181600" cy="418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63" name="Google Shape;63;p5"/>
          <p:cNvSpPr txBox="1"/>
          <p:nvPr>
            <p:ph idx="2" type="body"/>
          </p:nvPr>
        </p:nvSpPr>
        <p:spPr>
          <a:xfrm>
            <a:off x="6172200" y="1825625"/>
            <a:ext cx="5181600" cy="4180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FB8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235F9"/>
      </a:accent1>
      <a:accent2>
        <a:srgbClr val="ED357F"/>
      </a:accent2>
      <a:accent3>
        <a:srgbClr val="B6B6FF"/>
      </a:accent3>
      <a:accent4>
        <a:srgbClr val="FFFFFF"/>
      </a:accent4>
      <a:accent5>
        <a:srgbClr val="000000"/>
      </a:accent5>
      <a:accent6>
        <a:srgbClr val="A5A5A5"/>
      </a:accent6>
      <a:hlink>
        <a:srgbClr val="4235F9"/>
      </a:hlink>
      <a:folHlink>
        <a:srgbClr val="4235F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2024-02-12T14:14:57Z</dcterms:created>
  <dc:creator>Craig Ross</dc:creator>
</cp:coreProperties>
</file>