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5" d="100"/>
          <a:sy n="135" d="100"/>
        </p:scale>
        <p:origin x="19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73C52-6537-E8DA-27B5-BD5491F4A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C022A-87E5-2C0A-1790-BE5B29E91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7667C1-9547-C718-CFE5-8B324903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330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7861-534A-7768-9481-69373A5F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8852B-ED03-A30B-8B50-FF3F2E1D2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D7C326-BA01-BAA2-2ADD-200E971CE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FC69A231-7D1D-C637-ED1D-E5233F7013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878720"/>
            <a:ext cx="211842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D874E-17FF-B2DB-752C-17652CD39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96" y="1405462"/>
            <a:ext cx="10889974" cy="2852737"/>
          </a:xfrm>
        </p:spPr>
        <p:txBody>
          <a:bodyPr anchor="ctr"/>
          <a:lstStyle>
            <a:lvl1pPr algn="l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2071A-A1E6-B614-6938-E62DDE8DC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9296" y="4306913"/>
            <a:ext cx="10889974" cy="854809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076866C-A383-F5CE-3958-236975D3E9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1792" y="296623"/>
            <a:ext cx="2840521" cy="104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3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D874E-17FF-B2DB-752C-17652CD39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13" y="2913352"/>
            <a:ext cx="10889974" cy="1031295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076866C-A383-F5CE-3958-236975D3E9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8200" y="5878193"/>
            <a:ext cx="2118425" cy="7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8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1076866C-A383-F5CE-3958-236975D3E9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75370" y="1698895"/>
            <a:ext cx="9441259" cy="346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98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8A5B5-7C37-EB94-49FC-CA6EFCD2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DFA18-9CB1-A36D-EAD2-F75C8CA45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85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9A6D74-9F5B-C8E0-7CD2-093A0C07A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854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BFAC3-3FC5-1DAC-E08C-5BA5FC2A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F206C6F-16DC-B2CA-F9B4-05BD070581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878720"/>
            <a:ext cx="211842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04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B85A-46DA-E2C5-526C-E4D81E68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4A17CB-12EC-A003-82D2-F454F9ABA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711C6450-D280-F63D-E073-0D266B580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878720"/>
            <a:ext cx="2118425" cy="77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28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4BE5F-0E16-2A55-202F-0ED19FFEF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6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1448D-E421-831A-6D6A-0770E96F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DC4F0B-4ED0-57EC-175D-A17110264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11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64ECF-D89B-C447-CFF2-5FE279AA7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9305F5C-4D14-4114-91BC-6925061DACD1}" type="datetimeFigureOut">
              <a:rPr lang="en-CA" smtClean="0"/>
              <a:t>2024-05-01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30BE-E276-0A32-5305-42A730439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6B603-AFB2-F1A6-CAF6-84ACB9B50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3D6702-E0E9-4B5C-994D-0C047E54E54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613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6" r:id="rId4"/>
    <p:sldLayoutId id="2147483657" r:id="rId5"/>
    <p:sldLayoutId id="2147483652" r:id="rId6"/>
    <p:sldLayoutId id="2147483654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1301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71F06-4016-8871-8A30-56D8F7A56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73629E-EDC7-A6B0-A7BA-BADE69B9AC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1099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32452-EB52-55B4-F539-F3C015E17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8689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500F8-1BA0-49B2-E9E0-94344C7C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5521A-AA68-8251-B6B7-BD65ED6D2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5635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B079F-5A73-67B2-6715-AF8057FC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1B0A0-9809-88F8-E13C-670F02EC681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CDF10-E93C-9E3D-DF8C-70EBAEC3EE1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7585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26407-39A2-CABA-FACF-A2F7F80F4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174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2826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Ross</dc:creator>
  <cp:lastModifiedBy>jcrowley@linuxfoundation.org</cp:lastModifiedBy>
  <cp:revision>1</cp:revision>
  <dcterms:created xsi:type="dcterms:W3CDTF">2024-03-07T14:21:13Z</dcterms:created>
  <dcterms:modified xsi:type="dcterms:W3CDTF">2024-05-01T12:57:19Z</dcterms:modified>
</cp:coreProperties>
</file>