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6ed9259dbf_0_2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26ed9259dbf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6ed9259dbf_0_32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6ed9259dbf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6ed9259dbf_0_3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6ed9259db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ed9259dbf_0_4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6ed9259db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ed9259dbf_0_4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ed9259db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6ed9259dbf_0_5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6ed9259dbf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1532100"/>
            <a:ext cx="8520600" cy="273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4318167"/>
            <a:ext cx="8520600" cy="105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425" y="-281900"/>
            <a:ext cx="2667600" cy="1633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9762" y="1090933"/>
            <a:ext cx="4353356" cy="2666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0" y="-36767"/>
            <a:ext cx="9144000" cy="616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975" y="6026200"/>
            <a:ext cx="833588" cy="51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/>
        </p:nvSpPr>
        <p:spPr>
          <a:xfrm>
            <a:off x="0" y="-36767"/>
            <a:ext cx="9144000" cy="616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975" y="6026200"/>
            <a:ext cx="833588" cy="510563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0" y="-36767"/>
            <a:ext cx="9144000" cy="616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975" y="6026200"/>
            <a:ext cx="833588" cy="51056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6"/>
          <p:cNvSpPr txBox="1"/>
          <p:nvPr>
            <p:ph idx="3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0" y="-36767"/>
            <a:ext cx="9144000" cy="616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975" y="6026200"/>
            <a:ext cx="833588" cy="510563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ctrTitle"/>
          </p:nvPr>
        </p:nvSpPr>
        <p:spPr>
          <a:xfrm>
            <a:off x="311708" y="1532100"/>
            <a:ext cx="8520600" cy="273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subTitle"/>
          </p:nvPr>
        </p:nvSpPr>
        <p:spPr>
          <a:xfrm>
            <a:off x="311700" y="4318167"/>
            <a:ext cx="8520600" cy="105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