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fP9W/9RTLbEretzYF7B+XGbNg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8e305a5a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8e305a5a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8e305a5a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e8e305a5a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5ea83b4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ea5ea83b4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e305a5a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8e305a5a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8e305a5a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8e305a5a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029" y="6227577"/>
            <a:ext cx="3728458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 descr="A blac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824" t="69117" r="15207" b="16097"/>
          <a:stretch/>
        </p:blipFill>
        <p:spPr>
          <a:xfrm>
            <a:off x="423513" y="6222356"/>
            <a:ext cx="780820" cy="21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8"/>
          <p:cNvPicPr preferRelativeResize="0"/>
          <p:nvPr/>
        </p:nvPicPr>
        <p:blipFill rotWithShape="1">
          <a:blip r:embed="rId5">
            <a:alphaModFix/>
          </a:blip>
          <a:srcRect t="9227"/>
          <a:stretch/>
        </p:blipFill>
        <p:spPr>
          <a:xfrm>
            <a:off x="2424818" y="1309788"/>
            <a:ext cx="7479440" cy="423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a5ea83b46_0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g2ea5ea83b46_0_26"/>
          <p:cNvSpPr txBox="1">
            <a:spLocks noGrp="1"/>
          </p:cNvSpPr>
          <p:nvPr>
            <p:ph type="title"/>
          </p:nvPr>
        </p:nvSpPr>
        <p:spPr>
          <a:xfrm>
            <a:off x="1111775" y="2566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" name="Google Shape;63;g2ea5ea83b46_0_26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6900"/>
          <a:stretch/>
        </p:blipFill>
        <p:spPr>
          <a:xfrm>
            <a:off x="11186179" y="104831"/>
            <a:ext cx="817043" cy="91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ea5ea83b46_0_26"/>
          <p:cNvPicPr preferRelativeResize="0"/>
          <p:nvPr/>
        </p:nvPicPr>
        <p:blipFill rotWithShape="1">
          <a:blip r:embed="rId4">
            <a:alphaModFix/>
          </a:blip>
          <a:srcRect l="20137" t="9526" r="20493"/>
          <a:stretch/>
        </p:blipFill>
        <p:spPr>
          <a:xfrm>
            <a:off x="10178862" y="104831"/>
            <a:ext cx="966931" cy="91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ea5ea83b46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6250"/>
            <a:ext cx="12188954" cy="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8e305a5a3_0_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2e8e305a5a3_0_77"/>
          <p:cNvSpPr txBox="1">
            <a:spLocks noGrp="1"/>
          </p:cNvSpPr>
          <p:nvPr>
            <p:ph type="title"/>
          </p:nvPr>
        </p:nvSpPr>
        <p:spPr>
          <a:xfrm>
            <a:off x="368475" y="287214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9" name="Google Shape;69;g2e8e305a5a3_0_77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6900"/>
          <a:stretch/>
        </p:blipFill>
        <p:spPr>
          <a:xfrm>
            <a:off x="10307079" y="135431"/>
            <a:ext cx="817043" cy="91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e8e305a5a3_0_77"/>
          <p:cNvPicPr preferRelativeResize="0"/>
          <p:nvPr/>
        </p:nvPicPr>
        <p:blipFill rotWithShape="1">
          <a:blip r:embed="rId4">
            <a:alphaModFix/>
          </a:blip>
          <a:srcRect l="20137" t="9526" r="20493"/>
          <a:stretch/>
        </p:blipFill>
        <p:spPr>
          <a:xfrm>
            <a:off x="9299762" y="135431"/>
            <a:ext cx="966931" cy="91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e8e305a5a3_0_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6316250"/>
            <a:ext cx="12188954" cy="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4">
            <a:alphaModFix/>
          </a:blip>
          <a:srcRect l="20137" t="9528" r="20494"/>
          <a:stretch/>
        </p:blipFill>
        <p:spPr>
          <a:xfrm>
            <a:off x="10058612" y="191843"/>
            <a:ext cx="966931" cy="91978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043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180037" cy="6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6503019" y="1825625"/>
            <a:ext cx="48043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2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690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325" y="6316250"/>
            <a:ext cx="12216381" cy="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 descr="A blac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690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 l="20137" t="9528" r="20494"/>
          <a:stretch/>
        </p:blipFill>
        <p:spPr>
          <a:xfrm>
            <a:off x="10018237" y="191843"/>
            <a:ext cx="966929" cy="91978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139649" cy="6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043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6505421" y="1825625"/>
            <a:ext cx="4803775" cy="4351338"/>
          </a:xfrm>
          <a:prstGeom prst="rect">
            <a:avLst/>
          </a:prstGeom>
          <a:noFill/>
          <a:ln>
            <a:noFill/>
          </a:ln>
        </p:spPr>
      </p:sp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316250"/>
            <a:ext cx="12188954" cy="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061938" cy="6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5" name="Google Shape;95;p14" descr="A blac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690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l="20137" t="9528" r="20494"/>
          <a:stretch/>
        </p:blipFill>
        <p:spPr>
          <a:xfrm>
            <a:off x="10018237" y="191843"/>
            <a:ext cx="966929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316250"/>
            <a:ext cx="12192000" cy="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 descr="A blac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690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20137" t="9528" r="20494"/>
          <a:stretch/>
        </p:blipFill>
        <p:spPr>
          <a:xfrm>
            <a:off x="10018237" y="191843"/>
            <a:ext cx="966929" cy="919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180037" cy="6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316258"/>
            <a:ext cx="12192000" cy="54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053146" cy="6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 descr="A blac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690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l="20137" t="9528" r="20494"/>
          <a:stretch/>
        </p:blipFill>
        <p:spPr>
          <a:xfrm>
            <a:off x="10018237" y="191843"/>
            <a:ext cx="966929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316258"/>
            <a:ext cx="12192000" cy="54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1">
  <p:cSld name="3_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7501d2ab5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7501d2ab5d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7501d2ab5d_0_7"/>
          <p:cNvSpPr/>
          <p:nvPr/>
        </p:nvSpPr>
        <p:spPr>
          <a:xfrm>
            <a:off x="0" y="1222131"/>
            <a:ext cx="12192000" cy="56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2e8e305a5a3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029" y="6227577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2e8e305a5a3_0_16" descr="A blac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822" t="69117" r="15209" b="16097"/>
          <a:stretch/>
        </p:blipFill>
        <p:spPr>
          <a:xfrm>
            <a:off x="423513" y="6222356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g2e8e305a5a3_0_16"/>
          <p:cNvPicPr preferRelativeResize="0"/>
          <p:nvPr/>
        </p:nvPicPr>
        <p:blipFill rotWithShape="1">
          <a:blip r:embed="rId5">
            <a:alphaModFix/>
          </a:blip>
          <a:srcRect l="20137" t="9526" r="20493"/>
          <a:stretch/>
        </p:blipFill>
        <p:spPr>
          <a:xfrm>
            <a:off x="3623889" y="1077427"/>
            <a:ext cx="4944225" cy="47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rgbClr val="6C11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131584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 l="20137" t="9528" r="20494"/>
          <a:stretch/>
        </p:blipFill>
        <p:spPr>
          <a:xfrm>
            <a:off x="152402" y="136589"/>
            <a:ext cx="1239713" cy="117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4179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824" t="69117" r="15207" b="16097"/>
          <a:stretch/>
        </p:blipFill>
        <p:spPr>
          <a:xfrm>
            <a:off x="3473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3">
  <p:cSld name="2_Title Slid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e8e305a5a3_0_36"/>
          <p:cNvSpPr txBox="1">
            <a:spLocks noGrp="1"/>
          </p:cNvSpPr>
          <p:nvPr>
            <p:ph type="title"/>
          </p:nvPr>
        </p:nvSpPr>
        <p:spPr>
          <a:xfrm>
            <a:off x="838200" y="1104820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" name="Google Shape;22;g2e8e305a5a3_0_36"/>
          <p:cNvPicPr preferRelativeResize="0"/>
          <p:nvPr/>
        </p:nvPicPr>
        <p:blipFill rotWithShape="1">
          <a:blip r:embed="rId3">
            <a:alphaModFix/>
          </a:blip>
          <a:srcRect l="20137" t="9526" r="20493"/>
          <a:stretch/>
        </p:blipFill>
        <p:spPr>
          <a:xfrm>
            <a:off x="152402" y="136589"/>
            <a:ext cx="1239713" cy="1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2e8e305a5a3_0_36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rgbClr val="47A3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g2e8e305a5a3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6354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e8e305a5a3_0_36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822" t="69117" r="15209" b="16097"/>
          <a:stretch/>
        </p:blipFill>
        <p:spPr>
          <a:xfrm>
            <a:off x="2711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2">
  <p:cSld name="2_Title Slid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e8e305a5a3_0_26"/>
          <p:cNvSpPr txBox="1">
            <a:spLocks noGrp="1"/>
          </p:cNvSpPr>
          <p:nvPr>
            <p:ph type="title"/>
          </p:nvPr>
        </p:nvSpPr>
        <p:spPr>
          <a:xfrm>
            <a:off x="489850" y="131579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" name="Google Shape;28;g2e8e305a5a3_0_26"/>
          <p:cNvPicPr preferRelativeResize="0"/>
          <p:nvPr/>
        </p:nvPicPr>
        <p:blipFill rotWithShape="1">
          <a:blip r:embed="rId3">
            <a:alphaModFix/>
          </a:blip>
          <a:srcRect l="20137" t="9526" r="20493"/>
          <a:stretch/>
        </p:blipFill>
        <p:spPr>
          <a:xfrm>
            <a:off x="10133174" y="136606"/>
            <a:ext cx="1923650" cy="182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e8e305a5a3_0_26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g2e8e305a5a3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4179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2e8e305a5a3_0_26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822" t="69117" r="15209" b="16097"/>
          <a:stretch/>
        </p:blipFill>
        <p:spPr>
          <a:xfrm>
            <a:off x="3473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e8e305a5a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e8e305a5a3_0_6"/>
          <p:cNvSpPr txBox="1">
            <a:spLocks noGrp="1"/>
          </p:cNvSpPr>
          <p:nvPr>
            <p:ph type="title"/>
          </p:nvPr>
        </p:nvSpPr>
        <p:spPr>
          <a:xfrm>
            <a:off x="847000" y="1220720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" name="Google Shape;35;g2e8e305a5a3_0_6"/>
          <p:cNvPicPr preferRelativeResize="0"/>
          <p:nvPr/>
        </p:nvPicPr>
        <p:blipFill rotWithShape="1">
          <a:blip r:embed="rId4">
            <a:alphaModFix/>
          </a:blip>
          <a:srcRect l="20137" t="9526" r="20493"/>
          <a:stretch/>
        </p:blipFill>
        <p:spPr>
          <a:xfrm>
            <a:off x="194065" y="136589"/>
            <a:ext cx="1239713" cy="1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e8e305a5a3_0_6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rgbClr val="47A3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g2e8e305a5a3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6354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2e8e305a5a3_0_6" descr="A black and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8822" t="69117" r="15209" b="16097"/>
          <a:stretch/>
        </p:blipFill>
        <p:spPr>
          <a:xfrm>
            <a:off x="2711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 1">
  <p:cSld name="2_Title Slid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e8e305a5a3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79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2e8e305a5a3_0_47"/>
          <p:cNvSpPr txBox="1">
            <a:spLocks noGrp="1"/>
          </p:cNvSpPr>
          <p:nvPr>
            <p:ph type="title"/>
          </p:nvPr>
        </p:nvSpPr>
        <p:spPr>
          <a:xfrm>
            <a:off x="423525" y="93379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2" name="Google Shape;42;g2e8e305a5a3_0_47"/>
          <p:cNvPicPr preferRelativeResize="0"/>
          <p:nvPr/>
        </p:nvPicPr>
        <p:blipFill rotWithShape="1">
          <a:blip r:embed="rId4">
            <a:alphaModFix/>
          </a:blip>
          <a:srcRect l="20137" t="9526" r="20493"/>
          <a:stretch/>
        </p:blipFill>
        <p:spPr>
          <a:xfrm>
            <a:off x="10659165" y="310351"/>
            <a:ext cx="1239713" cy="117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e8e305a5a3_0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1150" y="-1136725"/>
            <a:ext cx="3728475" cy="40328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2e8e305a5a3_0_47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g2e8e305a5a3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4179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2e8e305a5a3_0_47" descr="A black and white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8822" t="69117" r="15209" b="16097"/>
          <a:stretch/>
        </p:blipFill>
        <p:spPr>
          <a:xfrm>
            <a:off x="3473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CC1CD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79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690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838200" y="758283"/>
            <a:ext cx="10515600" cy="541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4">
            <a:alphaModFix/>
          </a:blip>
          <a:srcRect l="20137" t="9528" r="20494"/>
          <a:stretch/>
        </p:blipFill>
        <p:spPr>
          <a:xfrm>
            <a:off x="10018237" y="191843"/>
            <a:ext cx="966929" cy="91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81000" y="2889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0" y="1109250"/>
            <a:ext cx="12192000" cy="57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23525"/>
            <a:ext cx="12188948" cy="103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6900"/>
          <a:stretch/>
        </p:blipFill>
        <p:spPr>
          <a:xfrm>
            <a:off x="6169305" y="5979090"/>
            <a:ext cx="642564" cy="7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6">
            <a:alphaModFix/>
          </a:blip>
          <a:srcRect l="20137" t="9528" r="20494"/>
          <a:stretch/>
        </p:blipFill>
        <p:spPr>
          <a:xfrm>
            <a:off x="5377096" y="5979090"/>
            <a:ext cx="760450" cy="72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762000" y="365126"/>
            <a:ext cx="91395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48042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173" name="Google Shape;173;p6"/>
          <p:cNvSpPr>
            <a:spLocks noGrp="1"/>
          </p:cNvSpPr>
          <p:nvPr>
            <p:ph type="pic" idx="2"/>
          </p:nvPr>
        </p:nvSpPr>
        <p:spPr>
          <a:xfrm>
            <a:off x="6505423" y="1673225"/>
            <a:ext cx="4803900" cy="410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38200" y="131584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e305a5a3_0_54"/>
          <p:cNvSpPr txBox="1">
            <a:spLocks noGrp="1"/>
          </p:cNvSpPr>
          <p:nvPr>
            <p:ph type="title"/>
          </p:nvPr>
        </p:nvSpPr>
        <p:spPr>
          <a:xfrm>
            <a:off x="489850" y="1315795"/>
            <a:ext cx="10515600" cy="422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8e305a5a3_0_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137" name="Google Shape;137;g2e8e305a5a3_0_85"/>
          <p:cNvSpPr txBox="1">
            <a:spLocks noGrp="1"/>
          </p:cNvSpPr>
          <p:nvPr>
            <p:ph type="title"/>
          </p:nvPr>
        </p:nvSpPr>
        <p:spPr>
          <a:xfrm>
            <a:off x="368475" y="287214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a5ea83b46_0_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143" name="Google Shape;143;g2ea5ea83b46_0_35"/>
          <p:cNvSpPr txBox="1">
            <a:spLocks noGrp="1"/>
          </p:cNvSpPr>
          <p:nvPr>
            <p:ph type="title"/>
          </p:nvPr>
        </p:nvSpPr>
        <p:spPr>
          <a:xfrm>
            <a:off x="1111775" y="2566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381000" y="2889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e305a5a3_0_58"/>
          <p:cNvSpPr txBox="1">
            <a:spLocks noGrp="1"/>
          </p:cNvSpPr>
          <p:nvPr>
            <p:ph type="title"/>
          </p:nvPr>
        </p:nvSpPr>
        <p:spPr>
          <a:xfrm>
            <a:off x="838200" y="1104820"/>
            <a:ext cx="10515600" cy="422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8e305a5a3_0_62"/>
          <p:cNvSpPr txBox="1">
            <a:spLocks noGrp="1"/>
          </p:cNvSpPr>
          <p:nvPr>
            <p:ph type="title"/>
          </p:nvPr>
        </p:nvSpPr>
        <p:spPr>
          <a:xfrm>
            <a:off x="575925" y="933795"/>
            <a:ext cx="10515600" cy="422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48042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762000" y="365126"/>
            <a:ext cx="91800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2"/>
          </p:nvPr>
        </p:nvSpPr>
        <p:spPr>
          <a:xfrm>
            <a:off x="6503013" y="1749425"/>
            <a:ext cx="48042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 Contini</dc:creator>
  <cp:lastModifiedBy>jcrowley@linuxfoundation.org</cp:lastModifiedBy>
  <cp:revision>1</cp:revision>
  <dcterms:created xsi:type="dcterms:W3CDTF">2019-07-29T21:37:05Z</dcterms:created>
  <dcterms:modified xsi:type="dcterms:W3CDTF">2024-07-09T16:21:06Z</dcterms:modified>
</cp:coreProperties>
</file>