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7"/>
  </p:normalViewPr>
  <p:slideViewPr>
    <p:cSldViewPr snapToGrid="0">
      <p:cViewPr varScale="1">
        <p:scale>
          <a:sx n="138" d="100"/>
          <a:sy n="138" d="100"/>
        </p:scale>
        <p:origin x="34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af0eae9a63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2af0eae9a63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af0eae9a63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af0eae9a63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f0eae9a63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f0eae9a63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af0eae9a63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af0eae9a63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f0eae9a63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f0eae9a63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af0eae9a63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af0eae9a63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64308" y="1130675"/>
            <a:ext cx="4254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64304" y="3220225"/>
            <a:ext cx="4254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825" y="925873"/>
            <a:ext cx="3589075" cy="3344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">
  <p:cSld name="TITLE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9" name="Google Shape;19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25" y="59087"/>
            <a:ext cx="548700" cy="51128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title" idx="2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1">
  <p:cSld name="TITLE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25" y="59087"/>
            <a:ext cx="548700" cy="51128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 idx="2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912325"/>
            <a:ext cx="8520600" cy="36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2">
  <p:cSld name="TITLE_1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" name="Google Shape;3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25" y="59087"/>
            <a:ext cx="548700" cy="51128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 1 2 1">
  <p:cSld name="TITLE_1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654125"/>
            <a:ext cx="9144000" cy="448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" name="Google Shape;3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25" y="59087"/>
            <a:ext cx="548700" cy="51128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465633" y="464514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ctrTitle"/>
          </p:nvPr>
        </p:nvSpPr>
        <p:spPr>
          <a:xfrm>
            <a:off x="4564308" y="1130675"/>
            <a:ext cx="4254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4564304" y="3220225"/>
            <a:ext cx="4254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 idx="2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title" idx="2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1"/>
          </p:nvPr>
        </p:nvSpPr>
        <p:spPr>
          <a:xfrm>
            <a:off x="311700" y="912325"/>
            <a:ext cx="8520600" cy="36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747800" y="28375"/>
            <a:ext cx="826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jcrowley@linuxfoundation.org</cp:lastModifiedBy>
  <cp:revision>1</cp:revision>
  <dcterms:modified xsi:type="dcterms:W3CDTF">2024-07-22T18:59:38Z</dcterms:modified>
</cp:coreProperties>
</file>