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40820B-7FF3-2897-BCFF-6A95CD8F4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6821" y="322689"/>
            <a:ext cx="2427688" cy="55064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524" y="298114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12C5-20C4-0026-DA3C-3696E864B070}"/>
              </a:ext>
            </a:extLst>
          </p:cNvPr>
          <p:cNvSpPr txBox="1"/>
          <p:nvPr userDrawn="1"/>
        </p:nvSpPr>
        <p:spPr>
          <a:xfrm>
            <a:off x="2443131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#AIDev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CF0B53-FBB8-7564-FE96-A63375BB8A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2246" y="2640486"/>
            <a:ext cx="4652868" cy="10553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F1C6FEC-7420-1FA7-DF8C-ED4155BB09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0C90FB-1E70-D3CD-107C-55508462E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750A13C-B1AA-0F20-0CB2-A7EF494DDD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04F8E25-C483-81A4-FE3B-94CA1C35F1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187920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23</cp:revision>
  <dcterms:modified xsi:type="dcterms:W3CDTF">2024-07-22T17:08:50Z</dcterms:modified>
</cp:coreProperties>
</file>