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049"/>
    <a:srgbClr val="DE5AFF"/>
    <a:srgbClr val="BE3AEF"/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0"/>
    <p:restoredTop sz="94694"/>
  </p:normalViewPr>
  <p:slideViewPr>
    <p:cSldViewPr snapToGrid="0">
      <p:cViewPr varScale="1">
        <p:scale>
          <a:sx n="193" d="100"/>
          <a:sy n="193" d="100"/>
        </p:scale>
        <p:origin x="216" y="4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40004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DE5A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06F0EB-1F46-1345-8382-EDC5D12183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128931" y="2985971"/>
            <a:ext cx="1972734" cy="2162117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2BF6195B-B24C-8448-C660-0A7399A98C9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1430" y="344280"/>
            <a:ext cx="2898361" cy="563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400049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40378" y="4673306"/>
            <a:ext cx="1748157" cy="33964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2501CC-5575-F326-EE1C-5DC96233F0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128931" y="2985971"/>
            <a:ext cx="1972734" cy="216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400049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293812" y="1921019"/>
            <a:ext cx="6556376" cy="1273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2C8CB5B-BC3A-2563-77D6-7C0BF7ED6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7128931" y="2985971"/>
            <a:ext cx="1972734" cy="216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2516" y="4558392"/>
            <a:ext cx="2501809" cy="4860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84C3AD0-141B-731F-E277-AB9FFD6428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2516" y="4558392"/>
            <a:ext cx="2501809" cy="4860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6197BD3-E394-8D53-55FA-0B59C36708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22516" y="4558392"/>
            <a:ext cx="2501809" cy="4860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9B806B9-5DBB-4854-01FF-5838B251D4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22516" y="4558392"/>
            <a:ext cx="2501809" cy="4860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Ali Rowan</cp:lastModifiedBy>
  <cp:revision>4</cp:revision>
  <dcterms:modified xsi:type="dcterms:W3CDTF">2024-05-29T19:28:14Z</dcterms:modified>
</cp:coreProperties>
</file>