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QiXsL4+zKAVtP55RBx7fDD3tv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2564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876598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850" y="400375"/>
            <a:ext cx="2367224" cy="54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