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hc+IOYvcfCn6xZiwsVHJke1BKL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1165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3105199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300" y="400052"/>
            <a:ext cx="2608871" cy="53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