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hG4fKJ6Gaz93XLpJxjVJdTLDC5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6170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490204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75" y="332207"/>
            <a:ext cx="1962000" cy="67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