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5143500" cx="9144000"/>
  <p:notesSz cx="6858000" cy="9144000"/>
  <p:embeddedFontLst>
    <p:embeddedFont>
      <p:font typeface="Open Sans"/>
      <p:regular r:id="rId13"/>
      <p:bold r:id="rId14"/>
      <p:italic r:id="rId15"/>
      <p:boldItalic r:id="rId1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  <p:ext uri="GoogleSlidesCustomDataVersion2">
      <go:slidesCustomData xmlns:go="http://customooxmlschemas.google.com/" r:id="rId17" roundtripDataSignature="AMtx7mjpwxa4GnqMmEZgtUranN1auibbe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OpenSans-regular.fntdata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OpenSans-italic.fntdata"/><Relationship Id="rId14" Type="http://schemas.openxmlformats.org/officeDocument/2006/relationships/font" Target="fonts/OpenSans-bold.fntdata"/><Relationship Id="rId17" Type="http://customschemas.google.com/relationships/presentationmetadata" Target="metadata"/><Relationship Id="rId16" Type="http://schemas.openxmlformats.org/officeDocument/2006/relationships/font" Target="fonts/OpenSans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9" name="Google Shape;49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6" name="Google Shape;56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1" name="Google Shape;61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7" name="Google Shape;67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4" name="Google Shape;74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9" name="Google Shape;79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p7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5.png"/><Relationship Id="rId4" Type="http://schemas.openxmlformats.org/officeDocument/2006/relationships/image" Target="../media/image1.png"/><Relationship Id="rId5" Type="http://schemas.openxmlformats.org/officeDocument/2006/relationships/image" Target="../media/image7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5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6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6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6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rgbClr val="400049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9"/>
          <p:cNvSpPr txBox="1"/>
          <p:nvPr>
            <p:ph type="ctrTitle"/>
          </p:nvPr>
        </p:nvSpPr>
        <p:spPr>
          <a:xfrm>
            <a:off x="398303" y="1196337"/>
            <a:ext cx="8010201" cy="229561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1" name="Google Shape;11;p9"/>
          <p:cNvSpPr txBox="1"/>
          <p:nvPr>
            <p:ph idx="1" type="subTitle"/>
          </p:nvPr>
        </p:nvSpPr>
        <p:spPr>
          <a:xfrm>
            <a:off x="398304" y="3491949"/>
            <a:ext cx="7287958" cy="67017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rgbClr val="DE5AFF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9pPr>
          </a:lstStyle>
          <a:p/>
        </p:txBody>
      </p:sp>
      <p:pic>
        <p:nvPicPr>
          <p:cNvPr id="12" name="Google Shape;12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98304" y="4701613"/>
            <a:ext cx="969444" cy="318947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9"/>
          <p:cNvSpPr txBox="1"/>
          <p:nvPr/>
        </p:nvSpPr>
        <p:spPr>
          <a:xfrm>
            <a:off x="1409589" y="4707198"/>
            <a:ext cx="1050288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#ossummit</a:t>
            </a:r>
            <a:endParaRPr/>
          </a:p>
        </p:txBody>
      </p:sp>
      <p:pic>
        <p:nvPicPr>
          <p:cNvPr id="14" name="Google Shape;14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28931" y="2985971"/>
            <a:ext cx="1972734" cy="21621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47101" y="377410"/>
            <a:ext cx="2898361" cy="56311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9"/>
          <p:cNvSpPr txBox="1"/>
          <p:nvPr/>
        </p:nvSpPr>
        <p:spPr>
          <a:xfrm>
            <a:off x="1341135" y="342298"/>
            <a:ext cx="553357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32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@</a:t>
            </a:r>
            <a:endParaRPr/>
          </a:p>
        </p:txBody>
      </p:sp>
      <p:pic>
        <p:nvPicPr>
          <p:cNvPr id="17" name="Google Shape;17;p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04049" y="233099"/>
            <a:ext cx="1050276" cy="9318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rgbClr val="400049"/>
        </a:solidFill>
      </p:bgPr>
    </p:bg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oogle Shape;19;p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40378" y="4673306"/>
            <a:ext cx="1748157" cy="339641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10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1" name="Google Shape;21;p10"/>
          <p:cNvSpPr txBox="1"/>
          <p:nvPr>
            <p:ph idx="12" type="sldNum"/>
          </p:nvPr>
        </p:nvSpPr>
        <p:spPr>
          <a:xfrm>
            <a:off x="6530671" y="4666204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2" name="Google Shape;22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28931" y="2985971"/>
            <a:ext cx="1972734" cy="21621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bg>
      <p:bgPr>
        <a:solidFill>
          <a:schemeClr val="lt1"/>
        </a:solidFill>
      </p:bgPr>
    </p:bg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00144C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5" name="Google Shape;25;p11"/>
          <p:cNvSpPr txBox="1"/>
          <p:nvPr>
            <p:ph idx="1" type="body"/>
          </p:nvPr>
        </p:nvSpPr>
        <p:spPr>
          <a:xfrm>
            <a:off x="311700" y="1152475"/>
            <a:ext cx="8520600" cy="331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6" name="Google Shape;26;p11"/>
          <p:cNvSpPr txBox="1"/>
          <p:nvPr>
            <p:ph idx="12" type="sldNum"/>
          </p:nvPr>
        </p:nvSpPr>
        <p:spPr>
          <a:xfrm>
            <a:off x="7121879" y="4604625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descr="A screenshot of a cell phone&#10;&#10;Description automatically generated" id="27" name="Google Shape;27;p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893922" y="3783724"/>
            <a:ext cx="1171357" cy="1276081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28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2516" y="4558392"/>
            <a:ext cx="2501809" cy="4860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bg>
      <p:bgPr>
        <a:solidFill>
          <a:schemeClr val="lt1"/>
        </a:solidFill>
      </p:bgPr>
    </p:bg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00144C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1" name="Google Shape;31;p12"/>
          <p:cNvSpPr txBox="1"/>
          <p:nvPr>
            <p:ph idx="1" type="body"/>
          </p:nvPr>
        </p:nvSpPr>
        <p:spPr>
          <a:xfrm>
            <a:off x="311700" y="1152475"/>
            <a:ext cx="3999900" cy="331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2" name="Google Shape;32;p12"/>
          <p:cNvSpPr txBox="1"/>
          <p:nvPr>
            <p:ph idx="2" type="body"/>
          </p:nvPr>
        </p:nvSpPr>
        <p:spPr>
          <a:xfrm>
            <a:off x="4832400" y="1152475"/>
            <a:ext cx="3999900" cy="331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pic>
        <p:nvPicPr>
          <p:cNvPr descr="A screenshot of a cell phone&#10;&#10;Description automatically generated" id="33" name="Google Shape;33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893922" y="3783724"/>
            <a:ext cx="1171357" cy="1276081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Google Shape;34;p12"/>
          <p:cNvSpPr txBox="1"/>
          <p:nvPr>
            <p:ph idx="12" type="sldNum"/>
          </p:nvPr>
        </p:nvSpPr>
        <p:spPr>
          <a:xfrm>
            <a:off x="7121879" y="4604625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5" name="Google Shape;35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2516" y="4558392"/>
            <a:ext cx="2501809" cy="4860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bg>
      <p:bgPr>
        <a:solidFill>
          <a:schemeClr val="lt1"/>
        </a:solidFill>
      </p:bgPr>
    </p:bg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00144C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descr="A screenshot of a cell phone&#10;&#10;Description automatically generated" id="38" name="Google Shape;38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893922" y="3783724"/>
            <a:ext cx="1171357" cy="1276081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13"/>
          <p:cNvSpPr txBox="1"/>
          <p:nvPr>
            <p:ph idx="12" type="sldNum"/>
          </p:nvPr>
        </p:nvSpPr>
        <p:spPr>
          <a:xfrm>
            <a:off x="7121879" y="4604625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40" name="Google Shape;40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2516" y="4558392"/>
            <a:ext cx="2501809" cy="4860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4"/>
          <p:cNvSpPr txBox="1"/>
          <p:nvPr/>
        </p:nvSpPr>
        <p:spPr>
          <a:xfrm>
            <a:off x="8430417" y="4604624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b="0" i="0" lang="en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0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3" name="Google Shape;43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22516" y="4558392"/>
            <a:ext cx="2501809" cy="4860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>
  <p:cSld name="Logo">
    <p:bg>
      <p:bgPr>
        <a:solidFill>
          <a:srgbClr val="400049"/>
        </a:solidFill>
      </p:bgPr>
    </p:bg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Google Shape;45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93812" y="1921019"/>
            <a:ext cx="6556376" cy="1273809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Google Shape;46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28931" y="2985971"/>
            <a:ext cx="1972734" cy="21621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"/>
          <p:cNvSpPr txBox="1"/>
          <p:nvPr>
            <p:ph type="ctrTitle"/>
          </p:nvPr>
        </p:nvSpPr>
        <p:spPr>
          <a:xfrm>
            <a:off x="398303" y="1196337"/>
            <a:ext cx="8010201" cy="229561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</a:pPr>
            <a:r>
              <a:t/>
            </a:r>
            <a:endParaRPr/>
          </a:p>
        </p:txBody>
      </p:sp>
      <p:sp>
        <p:nvSpPr>
          <p:cNvPr id="52" name="Google Shape;52;p1"/>
          <p:cNvSpPr txBox="1"/>
          <p:nvPr>
            <p:ph idx="1" type="subTitle"/>
          </p:nvPr>
        </p:nvSpPr>
        <p:spPr>
          <a:xfrm>
            <a:off x="398304" y="3491949"/>
            <a:ext cx="7287958" cy="67017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t/>
            </a:r>
            <a:endParaRPr/>
          </a:p>
        </p:txBody>
      </p:sp>
      <p:sp>
        <p:nvSpPr>
          <p:cNvPr id="53" name="Google Shape;53;p1"/>
          <p:cNvSpPr txBox="1"/>
          <p:nvPr/>
        </p:nvSpPr>
        <p:spPr>
          <a:xfrm>
            <a:off x="2429465" y="4704250"/>
            <a:ext cx="1050288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@handle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t/>
            </a:r>
            <a:endParaRPr/>
          </a:p>
        </p:txBody>
      </p:sp>
      <p:sp>
        <p:nvSpPr>
          <p:cNvPr id="64" name="Google Shape;64;p3"/>
          <p:cNvSpPr txBox="1"/>
          <p:nvPr>
            <p:ph idx="1" type="body"/>
          </p:nvPr>
        </p:nvSpPr>
        <p:spPr>
          <a:xfrm>
            <a:off x="311700" y="1152475"/>
            <a:ext cx="8520600" cy="331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t/>
            </a:r>
            <a:endParaRPr/>
          </a:p>
        </p:txBody>
      </p:sp>
      <p:sp>
        <p:nvSpPr>
          <p:cNvPr id="70" name="Google Shape;70;p4"/>
          <p:cNvSpPr txBox="1"/>
          <p:nvPr>
            <p:ph idx="1" type="body"/>
          </p:nvPr>
        </p:nvSpPr>
        <p:spPr>
          <a:xfrm>
            <a:off x="311700" y="1152475"/>
            <a:ext cx="3999900" cy="331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1" name="Google Shape;71;p4"/>
          <p:cNvSpPr txBox="1"/>
          <p:nvPr>
            <p:ph idx="2" type="body"/>
          </p:nvPr>
        </p:nvSpPr>
        <p:spPr>
          <a:xfrm>
            <a:off x="4832400" y="1152475"/>
            <a:ext cx="3999900" cy="331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SSNA24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AD1D4A"/>
      </a:accent1>
      <a:accent2>
        <a:srgbClr val="D43F5B"/>
      </a:accent2>
      <a:accent3>
        <a:srgbClr val="F6D110"/>
      </a:accent3>
      <a:accent4>
        <a:srgbClr val="333333"/>
      </a:accent4>
      <a:accent5>
        <a:srgbClr val="FFFFFF"/>
      </a:accent5>
      <a:accent6>
        <a:srgbClr val="999999"/>
      </a:accent6>
      <a:hlink>
        <a:srgbClr val="AD1D4A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