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DxttauaULTwAj4WAwfbblK1U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5115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749149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00" y="289876"/>
            <a:ext cx="2278324" cy="7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