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jsCoK+jKgeoL2151qOYq6Cr/B4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4330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328364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850" y="384248"/>
            <a:ext cx="1906574" cy="57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