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1gYwxUE4VEp9FChzpU5TDJoVF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1434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425468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050" y="363476"/>
            <a:ext cx="1977601" cy="608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