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ju1MSCCrtFIfukHigMqYGeh8PT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7055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2231089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050" y="311277"/>
            <a:ext cx="1787375" cy="73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