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exAkmAY9xcGbNPzclc1Js98M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8742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932776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675" y="377400"/>
            <a:ext cx="1511874" cy="615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