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h1+aFdQ+DS4ljhgruFEGmoBh5h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0470" y="381116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704504" y="346004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00" y="357849"/>
            <a:ext cx="2229652" cy="60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