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q6aIUdXZU9+5axw7MhCGBJ1F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8887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522921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75" y="346325"/>
            <a:ext cx="2066051" cy="64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