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9q3SCvsj/QVDDhJ/yVwhlP5yi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5525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1809559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225" y="329887"/>
            <a:ext cx="1311475" cy="6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