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Open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7" roundtripDataSignature="AMtx7mgLOj6DbdKMT+8Ligxk6maEXKrF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penSans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italic.fntdata"/><Relationship Id="rId14" Type="http://schemas.openxmlformats.org/officeDocument/2006/relationships/font" Target="fonts/OpenSans-bold.fntdata"/><Relationship Id="rId17" Type="http://customschemas.google.com/relationships/presentationmetadata" Target="metadata"/><Relationship Id="rId16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004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rgbClr val="DE5A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8304" y="4701613"/>
            <a:ext cx="969444" cy="31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9"/>
          <p:cNvSpPr txBox="1"/>
          <p:nvPr/>
        </p:nvSpPr>
        <p:spPr>
          <a:xfrm>
            <a:off x="1409589" y="4707198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#ossummit</a:t>
            </a:r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67146" y="377410"/>
            <a:ext cx="2898361" cy="563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9"/>
          <p:cNvSpPr txBox="1"/>
          <p:nvPr/>
        </p:nvSpPr>
        <p:spPr>
          <a:xfrm>
            <a:off x="2761180" y="342298"/>
            <a:ext cx="5533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588" y="386182"/>
            <a:ext cx="2280055" cy="58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0004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378" y="4673306"/>
            <a:ext cx="1748157" cy="33964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530671" y="46662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 screenshot of a cell phone&#10;&#10;Description automatically generated" id="27" name="Google Shape;2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12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A screenshot of a cell phone&#10;&#10;Description automatically generated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descr="A screenshot of a cell phone&#10;&#10;Description automatically generated" id="38" name="Google Shape;3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93922" y="3783724"/>
            <a:ext cx="1171357" cy="127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7121879" y="4604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" name="Google Shape;4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/>
        </p:nvSpPr>
        <p:spPr>
          <a:xfrm>
            <a:off x="8430417" y="460462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2516" y="4558392"/>
            <a:ext cx="2501809" cy="486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Logo">
    <p:bg>
      <p:bgPr>
        <a:solidFill>
          <a:srgbClr val="400049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3812" y="1921019"/>
            <a:ext cx="6556376" cy="1273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8931" y="2985971"/>
            <a:ext cx="1972734" cy="2162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t/>
            </a:r>
            <a:endParaRPr/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429465" y="4704250"/>
            <a:ext cx="10502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@handle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 txBox="1"/>
          <p:nvPr>
            <p:ph idx="1" type="body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 txBox="1"/>
          <p:nvPr>
            <p:ph idx="1" type="body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 txBox="1"/>
          <p:nvPr>
            <p:ph idx="2" type="body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