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iM2TgoWNNMDRCXU5VYTmINrgdA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7146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761180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050" y="348854"/>
            <a:ext cx="2289325" cy="67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