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QxN0Mrgegh6Y+tn09t//B/LeX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7760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571794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00" y="283788"/>
            <a:ext cx="2120899" cy="734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