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ibeOfFHHMXHy8JPqTUraXdLh/W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8504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1872538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650" y="270899"/>
            <a:ext cx="1465774" cy="74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